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notesSlides/notesSlide3.xml" ContentType="application/vnd.openxmlformats-officedocument.presentationml.notesSlide+xml"/>
  <Override PartName="/ppt/notesSlides/_rels/notesSlide3.xml.rels" ContentType="application/vnd.openxmlformats-package.relationships+xml"/>
  <Override PartName="/ppt/notesSlides/_rels/notesSlide1.xml.rels" ContentType="application/vnd.openxmlformats-package.relationships+xml"/>
  <Override PartName="/ppt/notesSlides/notesSlide1.xml" ContentType="application/vnd.openxmlformats-officedocument.presentationml.notesSlide+xml"/>
  <Override PartName="/ppt/slides/_rels/slide32.xml.rels" ContentType="application/vnd.openxmlformats-package.relationships+xml"/>
  <Override PartName="/ppt/slides/_rels/slide29.xml.rels" ContentType="application/vnd.openxmlformats-package.relationships+xml"/>
  <Override PartName="/ppt/slides/_rels/slide31.xml.rels" ContentType="application/vnd.openxmlformats-package.relationships+xml"/>
  <Override PartName="/ppt/slides/_rels/slide28.xml.rels" ContentType="application/vnd.openxmlformats-package.relationships+xml"/>
  <Override PartName="/ppt/slides/_rels/slide24.xml.rels" ContentType="application/vnd.openxmlformats-package.relationships+xml"/>
  <Override PartName="/ppt/slides/_rels/slide23.xml.rels" ContentType="application/vnd.openxmlformats-package.relationships+xml"/>
  <Override PartName="/ppt/slides/_rels/slide26.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4.xml.rels" ContentType="application/vnd.openxmlformats-package.relationships+xml"/>
  <Override PartName="/ppt/slides/_rels/slide25.xml.rels" ContentType="application/vnd.openxmlformats-package.relationships+xml"/>
  <Override PartName="/ppt/slides/_rels/slide13.xml.rels" ContentType="application/vnd.openxmlformats-package.relationships+xml"/>
  <Override PartName="/ppt/slides/_rels/slide27.xml.rels" ContentType="application/vnd.openxmlformats-package.relationships+xml"/>
  <Override PartName="/ppt/slides/_rels/slide20.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30.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6.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5.xml.rels" ContentType="application/vnd.openxmlformats-package.relationships+xml"/>
  <Override PartName="/ppt/slides/_rels/slide17.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32.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28.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46.xml" ContentType="application/vnd.openxmlformats-officedocument.presentationml.slideLayout+xml"/>
  <Override PartName="/ppt/slideLayouts/slideLayout43.xml" ContentType="application/vnd.openxmlformats-officedocument.presentationml.slideLayout+xml"/>
  <Override PartName="/ppt/slideLayouts/slideLayout41.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48.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47.xml" ContentType="application/vnd.openxmlformats-officedocument.presentationml.slideLayout+xml"/>
  <Override PartName="/ppt/slideLayouts/slideLayout33.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7.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22.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3.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32.xml" ContentType="application/vnd.openxmlformats-officedocument.presentationml.slideLayout+xml"/>
  <Override PartName="/ppt/slideLayouts/slideLayout17.xml" ContentType="application/vnd.openxmlformats-officedocument.presentationml.slideLayout+xml"/>
  <Override PartName="/ppt/slideLayouts/slideLayout30.xml" ContentType="application/vnd.openxmlformats-officedocument.presentationml.slideLayout+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slideLayouts/slideLayout44.xml" ContentType="application/vnd.openxmlformats-officedocument.presentationml.slideLayout+xml"/>
  <Override PartName="/ppt/slideLayouts/slideLayout9.xml" ContentType="application/vnd.openxmlformats-officedocument.presentationml.slideLayout+xml"/>
  <Override PartName="/ppt/slideLayouts/slideLayout40.xml" ContentType="application/vnd.openxmlformats-officedocument.presentationml.slideLayout+xml"/>
  <Override PartName="/ppt/slideLayouts/slideLayout29.xml" ContentType="application/vnd.openxmlformats-officedocument.presentationml.slideLayout+xml"/>
  <Override PartName="/ppt/slideLayouts/slideLayout1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_rels/slideLayout48.xml.rels" ContentType="application/vnd.openxmlformats-package.relationships+xml"/>
  <Override PartName="/ppt/slideLayouts/_rels/slideLayout47.xml.rels" ContentType="application/vnd.openxmlformats-package.relationships+xml"/>
  <Override PartName="/ppt/slideLayouts/_rels/slideLayout46.xml.rels" ContentType="application/vnd.openxmlformats-package.relationships+xml"/>
  <Override PartName="/ppt/slideLayouts/_rels/slideLayout45.xml.rels" ContentType="application/vnd.openxmlformats-package.relationships+xml"/>
  <Override PartName="/ppt/slideLayouts/_rels/slideLayout44.xml.rels" ContentType="application/vnd.openxmlformats-package.relationships+xml"/>
  <Override PartName="/ppt/slideLayouts/_rels/slideLayout41.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0.xml.rels" ContentType="application/vnd.openxmlformats-package.relationships+xml"/>
  <Override PartName="/ppt/slideLayouts/_rels/slideLayout26.xml.rels" ContentType="application/vnd.openxmlformats-package.relationships+xml"/>
  <Override PartName="/ppt/slideLayouts/_rels/slideLayout25.xml.rels" ContentType="application/vnd.openxmlformats-package.relationships+xml"/>
  <Override PartName="/ppt/slideLayouts/_rels/slideLayout23.xml.rels" ContentType="application/vnd.openxmlformats-package.relationships+xml"/>
  <Override PartName="/ppt/slideLayouts/_rels/slideLayout40.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31.xml.rels" ContentType="application/vnd.openxmlformats-package.relationships+xml"/>
  <Override PartName="/ppt/slideLayouts/_rels/slideLayout43.xml.rels" ContentType="application/vnd.openxmlformats-package.relationships+xml"/>
  <Override PartName="/ppt/slideLayouts/_rels/slideLayout21.xml.rels" ContentType="application/vnd.openxmlformats-package.relationships+xml"/>
  <Override PartName="/ppt/slideLayouts/_rels/slideLayout38.xml.rels" ContentType="application/vnd.openxmlformats-package.relationships+xml"/>
  <Override PartName="/ppt/slideLayouts/_rels/slideLayout17.xml.rels" ContentType="application/vnd.openxmlformats-package.relationships+xml"/>
  <Override PartName="/ppt/slideLayouts/_rels/slideLayout16.xml.rels" ContentType="application/vnd.openxmlformats-package.relationships+xml"/>
  <Override PartName="/ppt/slideLayouts/_rels/slideLayout14.xml.rels" ContentType="application/vnd.openxmlformats-package.relationships+xml"/>
  <Override PartName="/ppt/slideLayouts/_rels/slideLayout32.xml.rels" ContentType="application/vnd.openxmlformats-package.relationships+xml"/>
  <Override PartName="/ppt/slideLayouts/_rels/slideLayout15.xml.rels" ContentType="application/vnd.openxmlformats-package.relationships+xml"/>
  <Override PartName="/ppt/slideLayouts/_rels/slideLayout13.xml.rels" ContentType="application/vnd.openxmlformats-package.relationships+xml"/>
  <Override PartName="/ppt/slideLayouts/_rels/slideLayout42.xml.rels" ContentType="application/vnd.openxmlformats-package.relationships+xml"/>
  <Override PartName="/ppt/slideLayouts/_rels/slideLayout11.xml.rels" ContentType="application/vnd.openxmlformats-package.relationships+xml"/>
  <Override PartName="/ppt/slideLayouts/_rels/slideLayout29.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4.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6.xml.rels" ContentType="application/vnd.openxmlformats-package.relationships+xml"/>
  <Override PartName="/ppt/slideLayouts/_rels/slideLayout2.xml.rels" ContentType="application/vnd.openxmlformats-package.relationships+xml"/>
  <Override PartName="/ppt/slideLayouts/_rels/slideLayout12.xml.rels" ContentType="application/vnd.openxmlformats-package.relationships+xml"/>
  <Override PartName="/ppt/slideLayouts/_rels/slideLayout1.xml.rels" ContentType="application/vnd.openxmlformats-package.relationships+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2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media/image42.png" ContentType="image/png"/>
  <Override PartName="/ppt/media/image41.png" ContentType="image/png"/>
  <Override PartName="/ppt/media/image36.png" ContentType="image/png"/>
  <Override PartName="/ppt/media/image32.png" ContentType="image/png"/>
  <Override PartName="/ppt/media/image30.png" ContentType="image/png"/>
  <Override PartName="/ppt/media/image27.png" ContentType="image/png"/>
  <Override PartName="/ppt/media/image26.png" ContentType="image/png"/>
  <Override PartName="/ppt/media/image38.png" ContentType="image/png"/>
  <Override PartName="/ppt/media/image33.png" ContentType="image/png"/>
  <Override PartName="/ppt/media/image25.png" ContentType="image/png"/>
  <Override PartName="/ppt/media/image28.png" ContentType="image/png"/>
  <Override PartName="/ppt/media/image37.png" ContentType="image/png"/>
  <Override PartName="/ppt/media/image22.png" ContentType="image/png"/>
  <Override PartName="/ppt/media/image31.png" ContentType="image/png"/>
  <Override PartName="/ppt/media/image24.png" ContentType="image/png"/>
  <Override PartName="/ppt/media/image21.png" ContentType="image/png"/>
  <Override PartName="/ppt/media/image20.png" ContentType="image/png"/>
  <Override PartName="/ppt/media/image19.png" ContentType="image/png"/>
  <Override PartName="/ppt/media/image16.png" ContentType="image/png"/>
  <Override PartName="/ppt/media/image17.png" ContentType="image/png"/>
  <Override PartName="/ppt/media/image14.png" ContentType="image/png"/>
  <Override PartName="/ppt/media/image13.png" ContentType="image/png"/>
  <Override PartName="/ppt/media/image23.png" ContentType="image/png"/>
  <Override PartName="/ppt/media/image39.png" ContentType="image/png"/>
  <Override PartName="/ppt/media/image35.png" ContentType="image/png"/>
  <Override PartName="/ppt/media/image12.png" ContentType="image/png"/>
  <Override PartName="/ppt/media/image10.png" ContentType="image/png"/>
  <Override PartName="/ppt/media/image15.png" ContentType="image/png"/>
  <Override PartName="/ppt/media/image9.png" ContentType="image/png"/>
  <Override PartName="/ppt/media/image40.png" ContentType="image/png"/>
  <Override PartName="/ppt/media/image8.png" ContentType="image/png"/>
  <Override PartName="/ppt/media/image29.png" ContentType="image/png"/>
  <Override PartName="/ppt/media/image34.png" ContentType="image/png"/>
  <Override PartName="/ppt/media/image6.png" ContentType="image/png"/>
  <Override PartName="/ppt/media/image5.png" ContentType="image/png"/>
  <Override PartName="/ppt/media/image18.png" ContentType="image/png"/>
  <Override PartName="/ppt/media/image7.png" ContentType="image/png"/>
  <Override PartName="/ppt/media/image4.png" ContentType="image/png"/>
  <Override PartName="/ppt/media/image3.png" ContentType="image/png"/>
  <Override PartName="/ppt/media/image2.png" ContentType="image/png"/>
  <Override PartName="/ppt/media/image11.png" ContentType="image/png"/>
  <Override PartName="/ppt/media/image1.png" ContentType="image/png"/>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x="9144000" cy="6858000"/>
  <p:notesSz cx="6881812" cy="9296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6" name="PlaceHolder 1"/>
          <p:cNvSpPr>
            <a:spLocks noGrp="1"/>
          </p:cNvSpPr>
          <p:nvPr>
            <p:ph type="body"/>
          </p:nvPr>
        </p:nvSpPr>
        <p:spPr>
          <a:xfrm>
            <a:off x="756000" y="5078520"/>
            <a:ext cx="6047640" cy="4811040"/>
          </a:xfrm>
          <a:prstGeom prst="rect">
            <a:avLst/>
          </a:prstGeom>
        </p:spPr>
        <p:txBody>
          <a:bodyPr lIns="0" rIns="0" tIns="0" bIns="0"/>
          <a:p>
            <a:r>
              <a:rPr lang="en-IN" sz="2000">
                <a:latin typeface="Arial"/>
              </a:rPr>
              <a:t>Click to edit the notes format</a:t>
            </a:r>
            <a:endParaRPr/>
          </a:p>
        </p:txBody>
      </p:sp>
      <p:sp>
        <p:nvSpPr>
          <p:cNvPr id="157" name="PlaceHolder 2"/>
          <p:cNvSpPr>
            <a:spLocks noGrp="1"/>
          </p:cNvSpPr>
          <p:nvPr>
            <p:ph type="hdr"/>
          </p:nvPr>
        </p:nvSpPr>
        <p:spPr>
          <a:xfrm>
            <a:off x="0" y="0"/>
            <a:ext cx="3280680" cy="534240"/>
          </a:xfrm>
          <a:prstGeom prst="rect">
            <a:avLst/>
          </a:prstGeom>
        </p:spPr>
        <p:txBody>
          <a:bodyPr lIns="0" rIns="0" tIns="0" bIns="0"/>
          <a:p>
            <a:r>
              <a:rPr lang="en-IN" sz="1400">
                <a:latin typeface="Times New Roman"/>
              </a:rPr>
              <a:t>&lt;header&gt;</a:t>
            </a:r>
            <a:endParaRPr/>
          </a:p>
        </p:txBody>
      </p:sp>
      <p:sp>
        <p:nvSpPr>
          <p:cNvPr id="158" name="PlaceHolder 3"/>
          <p:cNvSpPr>
            <a:spLocks noGrp="1"/>
          </p:cNvSpPr>
          <p:nvPr>
            <p:ph type="dt"/>
          </p:nvPr>
        </p:nvSpPr>
        <p:spPr>
          <a:xfrm>
            <a:off x="4278960" y="0"/>
            <a:ext cx="3280680" cy="534240"/>
          </a:xfrm>
          <a:prstGeom prst="rect">
            <a:avLst/>
          </a:prstGeom>
        </p:spPr>
        <p:txBody>
          <a:bodyPr lIns="0" rIns="0" tIns="0" bIns="0"/>
          <a:p>
            <a:pPr algn="r"/>
            <a:r>
              <a:rPr lang="en-IN" sz="1400">
                <a:latin typeface="Times New Roman"/>
              </a:rPr>
              <a:t>&lt;date/time&gt;</a:t>
            </a:r>
            <a:endParaRPr/>
          </a:p>
        </p:txBody>
      </p:sp>
      <p:sp>
        <p:nvSpPr>
          <p:cNvPr id="159" name="PlaceHolder 4"/>
          <p:cNvSpPr>
            <a:spLocks noGrp="1"/>
          </p:cNvSpPr>
          <p:nvPr>
            <p:ph type="ftr"/>
          </p:nvPr>
        </p:nvSpPr>
        <p:spPr>
          <a:xfrm>
            <a:off x="0" y="10157400"/>
            <a:ext cx="3280680" cy="534240"/>
          </a:xfrm>
          <a:prstGeom prst="rect">
            <a:avLst/>
          </a:prstGeom>
        </p:spPr>
        <p:txBody>
          <a:bodyPr lIns="0" rIns="0" tIns="0" bIns="0" anchor="b"/>
          <a:p>
            <a:r>
              <a:rPr lang="en-IN" sz="1400">
                <a:latin typeface="Times New Roman"/>
              </a:rPr>
              <a:t>&lt;footer&gt;</a:t>
            </a:r>
            <a:endParaRPr/>
          </a:p>
        </p:txBody>
      </p:sp>
      <p:sp>
        <p:nvSpPr>
          <p:cNvPr id="160" name="PlaceHolder 5"/>
          <p:cNvSpPr>
            <a:spLocks noGrp="1"/>
          </p:cNvSpPr>
          <p:nvPr>
            <p:ph type="sldNum"/>
          </p:nvPr>
        </p:nvSpPr>
        <p:spPr>
          <a:xfrm>
            <a:off x="4278960" y="10157400"/>
            <a:ext cx="3280680" cy="534240"/>
          </a:xfrm>
          <a:prstGeom prst="rect">
            <a:avLst/>
          </a:prstGeom>
        </p:spPr>
        <p:txBody>
          <a:bodyPr lIns="0" rIns="0" tIns="0" bIns="0" anchor="b"/>
          <a:p>
            <a:pPr algn="r"/>
            <a:fld id="{9F65510E-A19C-4372-A596-BB929D0C5497}" type="slidenum">
              <a:rPr lang="en-IN" sz="1400">
                <a:latin typeface="Times New Roman"/>
              </a:rPr>
              <a:t>&lt;number&gt;</a:t>
            </a:fld>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8" name="TextShape 1"/>
          <p:cNvSpPr txBox="1"/>
          <p:nvPr/>
        </p:nvSpPr>
        <p:spPr>
          <a:xfrm>
            <a:off x="3897360" y="8829720"/>
            <a:ext cx="2982600" cy="464760"/>
          </a:xfrm>
          <a:prstGeom prst="rect">
            <a:avLst/>
          </a:prstGeom>
        </p:spPr>
        <p:txBody>
          <a:bodyPr lIns="93240" rIns="93240" tIns="46440" bIns="46440" anchor="b"/>
          <a:p>
            <a:pPr algn="r">
              <a:lnSpc>
                <a:spcPct val="100000"/>
              </a:lnSpc>
            </a:pPr>
            <a:fld id="{6019CAAA-9B40-4A68-B3B6-901471B83C3D}" type="slidenum">
              <a:rPr lang="en-IN" sz="1200">
                <a:solidFill>
                  <a:srgbClr val="000000"/>
                </a:solidFill>
                <a:latin typeface="Times New Roman"/>
              </a:rPr>
              <a:t>&lt;number&gt;</a:t>
            </a:fld>
            <a:endParaRPr/>
          </a:p>
        </p:txBody>
      </p:sp>
      <p:sp>
        <p:nvSpPr>
          <p:cNvPr id="329" name="PlaceHolder 2"/>
          <p:cNvSpPr>
            <a:spLocks noGrp="1"/>
          </p:cNvSpPr>
          <p:nvPr>
            <p:ph type="body"/>
          </p:nvPr>
        </p:nvSpPr>
        <p:spPr>
          <a:xfrm>
            <a:off x="689040" y="4416480"/>
            <a:ext cx="5503680" cy="4182840"/>
          </a:xfrm>
          <a:prstGeom prst="rect">
            <a:avLst/>
          </a:prstGeom>
        </p:spPr>
        <p:txBody>
          <a:bodyPr lIns="93240" rIns="93240" tIns="46440" bIns="46440"/>
          <a:p>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0" name="PlaceHolder 1"/>
          <p:cNvSpPr>
            <a:spLocks noGrp="1"/>
          </p:cNvSpPr>
          <p:nvPr>
            <p:ph type="body"/>
          </p:nvPr>
        </p:nvSpPr>
        <p:spPr>
          <a:xfrm>
            <a:off x="689040" y="4416480"/>
            <a:ext cx="5503680" cy="4182840"/>
          </a:xfrm>
          <a:prstGeom prst="rect">
            <a:avLst/>
          </a:prstGeom>
        </p:spPr>
        <p:txBody>
          <a:bodyPr lIns="93240" rIns="93240" tIns="46440" bIns="46440"/>
          <a:p>
            <a:endParaRPr/>
          </a:p>
        </p:txBody>
      </p:sp>
      <p:sp>
        <p:nvSpPr>
          <p:cNvPr id="331" name="TextShape 2"/>
          <p:cNvSpPr txBox="1"/>
          <p:nvPr/>
        </p:nvSpPr>
        <p:spPr>
          <a:xfrm>
            <a:off x="3897360" y="8829720"/>
            <a:ext cx="2982600" cy="464760"/>
          </a:xfrm>
          <a:prstGeom prst="rect">
            <a:avLst/>
          </a:prstGeom>
        </p:spPr>
        <p:txBody>
          <a:bodyPr lIns="93240" rIns="93240" tIns="46440" bIns="46440" anchor="b"/>
          <a:p>
            <a:pPr algn="r">
              <a:lnSpc>
                <a:spcPct val="100000"/>
              </a:lnSpc>
            </a:pPr>
            <a:fld id="{ECB97553-A359-4C31-8C03-63C005BCF3C7}" type="slidenum">
              <a:rPr lang="en-IN" sz="1200">
                <a:solidFill>
                  <a:srgbClr val="000000"/>
                </a:solidFill>
                <a:latin typeface="Times New Roman"/>
              </a:rPr>
              <a:t>&lt;number&gt;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8.pn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5160"/>
          </a:xfrm>
          <a:prstGeom prst="rect">
            <a:avLst/>
          </a:prstGeom>
        </p:spPr>
        <p:txBody>
          <a:bodyPr lIns="0" rIns="0" tIns="0" bIns="0" anchor="ctr"/>
          <a:p>
            <a:endParaRPr/>
          </a:p>
        </p:txBody>
      </p:sp>
      <p:sp>
        <p:nvSpPr>
          <p:cNvPr id="27"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28"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5160"/>
          </a:xfrm>
          <a:prstGeom prst="rect">
            <a:avLst/>
          </a:prstGeom>
        </p:spPr>
        <p:txBody>
          <a:bodyPr lIns="0" rIns="0" tIns="0" bIns="0" anchor="ctr"/>
          <a:p>
            <a:endParaRPr/>
          </a:p>
        </p:txBody>
      </p:sp>
      <p:sp>
        <p:nvSpPr>
          <p:cNvPr id="30"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31"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32"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33"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5160"/>
          </a:xfrm>
          <a:prstGeom prst="rect">
            <a:avLst/>
          </a:prstGeom>
        </p:spPr>
        <p:txBody>
          <a:bodyPr lIns="0" rIns="0" tIns="0" bIns="0" anchor="ctr"/>
          <a:p>
            <a:endParaRPr/>
          </a:p>
        </p:txBody>
      </p:sp>
      <p:sp>
        <p:nvSpPr>
          <p:cNvPr id="35"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36"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37" name="" descr=""/>
          <p:cNvPicPr/>
          <p:nvPr/>
        </p:nvPicPr>
        <p:blipFill>
          <a:blip r:embed="rId2"/>
          <a:stretch>
            <a:fillRect/>
          </a:stretch>
        </p:blipFill>
        <p:spPr>
          <a:xfrm>
            <a:off x="2079360" y="1604520"/>
            <a:ext cx="4984560" cy="3977280"/>
          </a:xfrm>
          <a:prstGeom prst="rect">
            <a:avLst/>
          </a:prstGeom>
          <a:ln>
            <a:noFill/>
          </a:ln>
        </p:spPr>
      </p:pic>
      <p:pic>
        <p:nvPicPr>
          <p:cNvPr id="38" name="" descr=""/>
          <p:cNvPicPr/>
          <p:nvPr/>
        </p:nvPicPr>
        <p:blipFill>
          <a:blip r:embed="rId3"/>
          <a:stretch>
            <a:fillRect/>
          </a:stretch>
        </p:blipFill>
        <p:spPr>
          <a:xfrm>
            <a:off x="2079360" y="1604520"/>
            <a:ext cx="498456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5160"/>
          </a:xfrm>
          <a:prstGeom prst="rect">
            <a:avLst/>
          </a:prstGeom>
        </p:spPr>
        <p:txBody>
          <a:bodyPr lIns="0" rIns="0" tIns="0" bIns="0" anchor="ctr"/>
          <a:p>
            <a:endParaRPr/>
          </a:p>
        </p:txBody>
      </p:sp>
      <p:sp>
        <p:nvSpPr>
          <p:cNvPr id="45" name="PlaceHolder 2"/>
          <p:cNvSpPr>
            <a:spLocks noGrp="1"/>
          </p:cNvSpPr>
          <p:nvPr>
            <p:ph type="subTitle"/>
          </p:nvPr>
        </p:nvSpPr>
        <p:spPr>
          <a:xfrm>
            <a:off x="457200" y="1604520"/>
            <a:ext cx="8229240" cy="397764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5160"/>
          </a:xfrm>
          <a:prstGeom prst="rect">
            <a:avLst/>
          </a:prstGeom>
        </p:spPr>
        <p:txBody>
          <a:bodyPr lIns="0" rIns="0" tIns="0" bIns="0" anchor="ctr"/>
          <a:p>
            <a:endParaRPr/>
          </a:p>
        </p:txBody>
      </p:sp>
      <p:sp>
        <p:nvSpPr>
          <p:cNvPr id="47"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5160"/>
          </a:xfrm>
          <a:prstGeom prst="rect">
            <a:avLst/>
          </a:prstGeom>
        </p:spPr>
        <p:txBody>
          <a:bodyPr lIns="0" rIns="0" tIns="0" bIns="0" anchor="ctr"/>
          <a:p>
            <a:endParaRPr/>
          </a:p>
        </p:txBody>
      </p:sp>
      <p:sp>
        <p:nvSpPr>
          <p:cNvPr id="49"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50"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516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3600"/>
            <a:ext cx="8229240" cy="530820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5160"/>
          </a:xfrm>
          <a:prstGeom prst="rect">
            <a:avLst/>
          </a:prstGeom>
        </p:spPr>
        <p:txBody>
          <a:bodyPr lIns="0" rIns="0" tIns="0" bIns="0" anchor="ctr"/>
          <a:p>
            <a:endParaRPr/>
          </a:p>
        </p:txBody>
      </p:sp>
      <p:sp>
        <p:nvSpPr>
          <p:cNvPr id="54"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55"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56"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5160"/>
          </a:xfrm>
          <a:prstGeom prst="rect">
            <a:avLst/>
          </a:prstGeom>
        </p:spPr>
        <p:txBody>
          <a:bodyPr lIns="0" rIns="0" tIns="0" bIns="0" anchor="ctr"/>
          <a:p>
            <a:endParaRPr/>
          </a:p>
        </p:txBody>
      </p:sp>
      <p:sp>
        <p:nvSpPr>
          <p:cNvPr id="6" name="PlaceHolder 2"/>
          <p:cNvSpPr>
            <a:spLocks noGrp="1"/>
          </p:cNvSpPr>
          <p:nvPr>
            <p:ph type="subTitle"/>
          </p:nvPr>
        </p:nvSpPr>
        <p:spPr>
          <a:xfrm>
            <a:off x="457200" y="1604520"/>
            <a:ext cx="8229240" cy="397764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5160"/>
          </a:xfrm>
          <a:prstGeom prst="rect">
            <a:avLst/>
          </a:prstGeom>
        </p:spPr>
        <p:txBody>
          <a:bodyPr lIns="0" rIns="0" tIns="0" bIns="0" anchor="ctr"/>
          <a:p>
            <a:endParaRPr/>
          </a:p>
        </p:txBody>
      </p:sp>
      <p:sp>
        <p:nvSpPr>
          <p:cNvPr id="58"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59"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60"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5160"/>
          </a:xfrm>
          <a:prstGeom prst="rect">
            <a:avLst/>
          </a:prstGeom>
        </p:spPr>
        <p:txBody>
          <a:bodyPr lIns="0" rIns="0" tIns="0" bIns="0" anchor="ctr"/>
          <a:p>
            <a:endParaRPr/>
          </a:p>
        </p:txBody>
      </p:sp>
      <p:sp>
        <p:nvSpPr>
          <p:cNvPr id="62"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63"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64"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5160"/>
          </a:xfrm>
          <a:prstGeom prst="rect">
            <a:avLst/>
          </a:prstGeom>
        </p:spPr>
        <p:txBody>
          <a:bodyPr lIns="0" rIns="0" tIns="0" bIns="0" anchor="ctr"/>
          <a:p>
            <a:endParaRPr/>
          </a:p>
        </p:txBody>
      </p:sp>
      <p:sp>
        <p:nvSpPr>
          <p:cNvPr id="66"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67"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5160"/>
          </a:xfrm>
          <a:prstGeom prst="rect">
            <a:avLst/>
          </a:prstGeom>
        </p:spPr>
        <p:txBody>
          <a:bodyPr lIns="0" rIns="0" tIns="0" bIns="0" anchor="ctr"/>
          <a:p>
            <a:endParaRPr/>
          </a:p>
        </p:txBody>
      </p:sp>
      <p:sp>
        <p:nvSpPr>
          <p:cNvPr id="69"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70"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71"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72"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5160"/>
          </a:xfrm>
          <a:prstGeom prst="rect">
            <a:avLst/>
          </a:prstGeom>
        </p:spPr>
        <p:txBody>
          <a:bodyPr lIns="0" rIns="0" tIns="0" bIns="0" anchor="ctr"/>
          <a:p>
            <a:endParaRPr/>
          </a:p>
        </p:txBody>
      </p:sp>
      <p:sp>
        <p:nvSpPr>
          <p:cNvPr id="74"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75"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76" name="" descr=""/>
          <p:cNvPicPr/>
          <p:nvPr/>
        </p:nvPicPr>
        <p:blipFill>
          <a:blip r:embed="rId2"/>
          <a:stretch>
            <a:fillRect/>
          </a:stretch>
        </p:blipFill>
        <p:spPr>
          <a:xfrm>
            <a:off x="2079360" y="1604520"/>
            <a:ext cx="4984560" cy="3977280"/>
          </a:xfrm>
          <a:prstGeom prst="rect">
            <a:avLst/>
          </a:prstGeom>
          <a:ln>
            <a:noFill/>
          </a:ln>
        </p:spPr>
      </p:pic>
      <p:pic>
        <p:nvPicPr>
          <p:cNvPr id="77" name="" descr=""/>
          <p:cNvPicPr/>
          <p:nvPr/>
        </p:nvPicPr>
        <p:blipFill>
          <a:blip r:embed="rId3"/>
          <a:stretch>
            <a:fillRect/>
          </a:stretch>
        </p:blipFill>
        <p:spPr>
          <a:xfrm>
            <a:off x="2079360" y="1604520"/>
            <a:ext cx="4984560" cy="39772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5160"/>
          </a:xfrm>
          <a:prstGeom prst="rect">
            <a:avLst/>
          </a:prstGeom>
        </p:spPr>
        <p:txBody>
          <a:bodyPr lIns="0" rIns="0" tIns="0" bIns="0" anchor="ctr"/>
          <a:p>
            <a:endParaRPr/>
          </a:p>
        </p:txBody>
      </p:sp>
      <p:sp>
        <p:nvSpPr>
          <p:cNvPr id="84" name="PlaceHolder 2"/>
          <p:cNvSpPr>
            <a:spLocks noGrp="1"/>
          </p:cNvSpPr>
          <p:nvPr>
            <p:ph type="subTitle"/>
          </p:nvPr>
        </p:nvSpPr>
        <p:spPr>
          <a:xfrm>
            <a:off x="457200" y="1604520"/>
            <a:ext cx="8229240" cy="3977640"/>
          </a:xfrm>
          <a:prstGeom prst="rect">
            <a:avLst/>
          </a:prstGeom>
        </p:spPr>
        <p:txBody>
          <a:bodyPr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5160"/>
          </a:xfrm>
          <a:prstGeom prst="rect">
            <a:avLst/>
          </a:prstGeom>
        </p:spPr>
        <p:txBody>
          <a:bodyPr lIns="0" rIns="0" tIns="0" bIns="0" anchor="ctr"/>
          <a:p>
            <a:endParaRPr/>
          </a:p>
        </p:txBody>
      </p:sp>
      <p:sp>
        <p:nvSpPr>
          <p:cNvPr id="86"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5160"/>
          </a:xfrm>
          <a:prstGeom prst="rect">
            <a:avLst/>
          </a:prstGeom>
        </p:spPr>
        <p:txBody>
          <a:bodyPr lIns="0" rIns="0" tIns="0" bIns="0" anchor="ctr"/>
          <a:p>
            <a:endParaRPr/>
          </a:p>
        </p:txBody>
      </p:sp>
      <p:sp>
        <p:nvSpPr>
          <p:cNvPr id="88"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89"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5160"/>
          </a:xfrm>
          <a:prstGeom prst="rect">
            <a:avLst/>
          </a:prstGeom>
        </p:spPr>
        <p:txBody>
          <a:bodyPr lIns="0" rIns="0" tIns="0" bIns="0" anchor="ctr"/>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5160"/>
          </a:xfrm>
          <a:prstGeom prst="rect">
            <a:avLst/>
          </a:prstGeom>
        </p:spPr>
        <p:txBody>
          <a:bodyPr lIns="0" rIns="0" tIns="0" bIns="0" anchor="ctr"/>
          <a:p>
            <a:endParaRPr/>
          </a:p>
        </p:txBody>
      </p:sp>
      <p:sp>
        <p:nvSpPr>
          <p:cNvPr id="8"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457200" y="273600"/>
            <a:ext cx="8229240" cy="5308200"/>
          </a:xfrm>
          <a:prstGeom prst="rect">
            <a:avLst/>
          </a:prstGeom>
        </p:spPr>
        <p:txBody>
          <a:bodyPr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600"/>
            <a:ext cx="8229240" cy="1145160"/>
          </a:xfrm>
          <a:prstGeom prst="rect">
            <a:avLst/>
          </a:prstGeom>
        </p:spPr>
        <p:txBody>
          <a:bodyPr lIns="0" rIns="0" tIns="0" bIns="0" anchor="ctr"/>
          <a:p>
            <a:endParaRPr/>
          </a:p>
        </p:txBody>
      </p:sp>
      <p:sp>
        <p:nvSpPr>
          <p:cNvPr id="93"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94"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95"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5160"/>
          </a:xfrm>
          <a:prstGeom prst="rect">
            <a:avLst/>
          </a:prstGeom>
        </p:spPr>
        <p:txBody>
          <a:bodyPr lIns="0" rIns="0" tIns="0" bIns="0" anchor="ctr"/>
          <a:p>
            <a:endParaRPr/>
          </a:p>
        </p:txBody>
      </p:sp>
      <p:sp>
        <p:nvSpPr>
          <p:cNvPr id="97"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98"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99"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5160"/>
          </a:xfrm>
          <a:prstGeom prst="rect">
            <a:avLst/>
          </a:prstGeom>
        </p:spPr>
        <p:txBody>
          <a:bodyPr lIns="0" rIns="0" tIns="0" bIns="0" anchor="ctr"/>
          <a:p>
            <a:endParaRPr/>
          </a:p>
        </p:txBody>
      </p:sp>
      <p:sp>
        <p:nvSpPr>
          <p:cNvPr id="101"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02"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03"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5160"/>
          </a:xfrm>
          <a:prstGeom prst="rect">
            <a:avLst/>
          </a:prstGeom>
        </p:spPr>
        <p:txBody>
          <a:bodyPr lIns="0" rIns="0" tIns="0" bIns="0" anchor="ctr"/>
          <a:p>
            <a:endParaRPr/>
          </a:p>
        </p:txBody>
      </p:sp>
      <p:sp>
        <p:nvSpPr>
          <p:cNvPr id="105"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106"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5160"/>
          </a:xfrm>
          <a:prstGeom prst="rect">
            <a:avLst/>
          </a:prstGeom>
        </p:spPr>
        <p:txBody>
          <a:bodyPr lIns="0" rIns="0" tIns="0" bIns="0" anchor="ctr"/>
          <a:p>
            <a:endParaRPr/>
          </a:p>
        </p:txBody>
      </p:sp>
      <p:sp>
        <p:nvSpPr>
          <p:cNvPr id="108"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09"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10"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111"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3600"/>
            <a:ext cx="8229240" cy="1145160"/>
          </a:xfrm>
          <a:prstGeom prst="rect">
            <a:avLst/>
          </a:prstGeom>
        </p:spPr>
        <p:txBody>
          <a:bodyPr lIns="0" rIns="0" tIns="0" bIns="0" anchor="ctr"/>
          <a:p>
            <a:endParaRPr/>
          </a:p>
        </p:txBody>
      </p:sp>
      <p:sp>
        <p:nvSpPr>
          <p:cNvPr id="113"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114"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115" name="" descr=""/>
          <p:cNvPicPr/>
          <p:nvPr/>
        </p:nvPicPr>
        <p:blipFill>
          <a:blip r:embed="rId2"/>
          <a:stretch>
            <a:fillRect/>
          </a:stretch>
        </p:blipFill>
        <p:spPr>
          <a:xfrm>
            <a:off x="2079360" y="1604520"/>
            <a:ext cx="4984560" cy="3977280"/>
          </a:xfrm>
          <a:prstGeom prst="rect">
            <a:avLst/>
          </a:prstGeom>
          <a:ln>
            <a:noFill/>
          </a:ln>
        </p:spPr>
      </p:pic>
      <p:pic>
        <p:nvPicPr>
          <p:cNvPr id="116" name="" descr=""/>
          <p:cNvPicPr/>
          <p:nvPr/>
        </p:nvPicPr>
        <p:blipFill>
          <a:blip r:embed="rId3"/>
          <a:stretch>
            <a:fillRect/>
          </a:stretch>
        </p:blipFill>
        <p:spPr>
          <a:xfrm>
            <a:off x="2079360" y="1604520"/>
            <a:ext cx="4984560" cy="397728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73600"/>
            <a:ext cx="8229240" cy="1145160"/>
          </a:xfrm>
          <a:prstGeom prst="rect">
            <a:avLst/>
          </a:prstGeom>
        </p:spPr>
        <p:txBody>
          <a:bodyPr lIns="0" rIns="0" tIns="0" bIns="0" anchor="ctr"/>
          <a:p>
            <a:endParaRPr/>
          </a:p>
        </p:txBody>
      </p:sp>
      <p:sp>
        <p:nvSpPr>
          <p:cNvPr id="123" name="PlaceHolder 2"/>
          <p:cNvSpPr>
            <a:spLocks noGrp="1"/>
          </p:cNvSpPr>
          <p:nvPr>
            <p:ph type="subTitle"/>
          </p:nvPr>
        </p:nvSpPr>
        <p:spPr>
          <a:xfrm>
            <a:off x="457200" y="1604520"/>
            <a:ext cx="8229240" cy="3977640"/>
          </a:xfrm>
          <a:prstGeom prst="rect">
            <a:avLst/>
          </a:prstGeom>
        </p:spPr>
        <p:txBody>
          <a:bodyPr lIns="0" rIns="0" tIns="0" bIns="0" anchor="ctr"/>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5160"/>
          </a:xfrm>
          <a:prstGeom prst="rect">
            <a:avLst/>
          </a:prstGeom>
        </p:spPr>
        <p:txBody>
          <a:bodyPr lIns="0" rIns="0" tIns="0" bIns="0" anchor="ctr"/>
          <a:p>
            <a:endParaRPr/>
          </a:p>
        </p:txBody>
      </p:sp>
      <p:sp>
        <p:nvSpPr>
          <p:cNvPr id="125"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5160"/>
          </a:xfrm>
          <a:prstGeom prst="rect">
            <a:avLst/>
          </a:prstGeom>
        </p:spPr>
        <p:txBody>
          <a:bodyPr lIns="0" rIns="0" tIns="0" bIns="0" anchor="ctr"/>
          <a:p>
            <a:endParaRPr/>
          </a:p>
        </p:txBody>
      </p:sp>
      <p:sp>
        <p:nvSpPr>
          <p:cNvPr id="10"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1"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3600"/>
            <a:ext cx="8229240" cy="1145160"/>
          </a:xfrm>
          <a:prstGeom prst="rect">
            <a:avLst/>
          </a:prstGeom>
        </p:spPr>
        <p:txBody>
          <a:bodyPr lIns="0" rIns="0" tIns="0" bIns="0" anchor="ctr"/>
          <a:p>
            <a:endParaRPr/>
          </a:p>
        </p:txBody>
      </p:sp>
      <p:sp>
        <p:nvSpPr>
          <p:cNvPr id="127"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28"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5160"/>
          </a:xfrm>
          <a:prstGeom prst="rect">
            <a:avLst/>
          </a:prstGeom>
        </p:spPr>
        <p:txBody>
          <a:bodyPr lIns="0" rIns="0" tIns="0" bIns="0" anchor="ctr"/>
          <a:p>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0" name="PlaceHolder 1"/>
          <p:cNvSpPr>
            <a:spLocks noGrp="1"/>
          </p:cNvSpPr>
          <p:nvPr>
            <p:ph type="subTitle"/>
          </p:nvPr>
        </p:nvSpPr>
        <p:spPr>
          <a:xfrm>
            <a:off x="457200" y="273600"/>
            <a:ext cx="8229240" cy="5308200"/>
          </a:xfrm>
          <a:prstGeom prst="rect">
            <a:avLst/>
          </a:prstGeom>
        </p:spPr>
        <p:txBody>
          <a:bodyPr lIns="0" rIns="0" tIns="0" bIns="0" anchor="ctr"/>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3600"/>
            <a:ext cx="8229240" cy="1145160"/>
          </a:xfrm>
          <a:prstGeom prst="rect">
            <a:avLst/>
          </a:prstGeom>
        </p:spPr>
        <p:txBody>
          <a:bodyPr lIns="0" rIns="0" tIns="0" bIns="0" anchor="ctr"/>
          <a:p>
            <a:endParaRPr/>
          </a:p>
        </p:txBody>
      </p:sp>
      <p:sp>
        <p:nvSpPr>
          <p:cNvPr id="132"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33"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134"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3600"/>
            <a:ext cx="8229240" cy="1145160"/>
          </a:xfrm>
          <a:prstGeom prst="rect">
            <a:avLst/>
          </a:prstGeom>
        </p:spPr>
        <p:txBody>
          <a:bodyPr lIns="0" rIns="0" tIns="0" bIns="0" anchor="ctr"/>
          <a:p>
            <a:endParaRPr/>
          </a:p>
        </p:txBody>
      </p:sp>
      <p:sp>
        <p:nvSpPr>
          <p:cNvPr id="136"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37"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38"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3600"/>
            <a:ext cx="8229240" cy="1145160"/>
          </a:xfrm>
          <a:prstGeom prst="rect">
            <a:avLst/>
          </a:prstGeom>
        </p:spPr>
        <p:txBody>
          <a:bodyPr lIns="0" rIns="0" tIns="0" bIns="0" anchor="ctr"/>
          <a:p>
            <a:endParaRPr/>
          </a:p>
        </p:txBody>
      </p:sp>
      <p:sp>
        <p:nvSpPr>
          <p:cNvPr id="140"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41"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42"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73600"/>
            <a:ext cx="8229240" cy="1145160"/>
          </a:xfrm>
          <a:prstGeom prst="rect">
            <a:avLst/>
          </a:prstGeom>
        </p:spPr>
        <p:txBody>
          <a:bodyPr lIns="0" rIns="0" tIns="0" bIns="0" anchor="ctr"/>
          <a:p>
            <a:endParaRPr/>
          </a:p>
        </p:txBody>
      </p:sp>
      <p:sp>
        <p:nvSpPr>
          <p:cNvPr id="144"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145"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3600"/>
            <a:ext cx="8229240" cy="1145160"/>
          </a:xfrm>
          <a:prstGeom prst="rect">
            <a:avLst/>
          </a:prstGeom>
        </p:spPr>
        <p:txBody>
          <a:bodyPr lIns="0" rIns="0" tIns="0" bIns="0" anchor="ctr"/>
          <a:p>
            <a:endParaRPr/>
          </a:p>
        </p:txBody>
      </p:sp>
      <p:sp>
        <p:nvSpPr>
          <p:cNvPr id="147"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48"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49"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150"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73600"/>
            <a:ext cx="8229240" cy="1145160"/>
          </a:xfrm>
          <a:prstGeom prst="rect">
            <a:avLst/>
          </a:prstGeom>
        </p:spPr>
        <p:txBody>
          <a:bodyPr lIns="0" rIns="0" tIns="0" bIns="0" anchor="ctr"/>
          <a:p>
            <a:endParaRPr/>
          </a:p>
        </p:txBody>
      </p:sp>
      <p:sp>
        <p:nvSpPr>
          <p:cNvPr id="152"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153"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154" name="" descr=""/>
          <p:cNvPicPr/>
          <p:nvPr/>
        </p:nvPicPr>
        <p:blipFill>
          <a:blip r:embed="rId2"/>
          <a:stretch>
            <a:fillRect/>
          </a:stretch>
        </p:blipFill>
        <p:spPr>
          <a:xfrm>
            <a:off x="2079360" y="1604520"/>
            <a:ext cx="4984560" cy="3977280"/>
          </a:xfrm>
          <a:prstGeom prst="rect">
            <a:avLst/>
          </a:prstGeom>
          <a:ln>
            <a:noFill/>
          </a:ln>
        </p:spPr>
      </p:pic>
      <p:pic>
        <p:nvPicPr>
          <p:cNvPr id="155" name="" descr=""/>
          <p:cNvPicPr/>
          <p:nvPr/>
        </p:nvPicPr>
        <p:blipFill>
          <a:blip r:embed="rId3"/>
          <a:stretch>
            <a:fillRect/>
          </a:stretch>
        </p:blipFill>
        <p:spPr>
          <a:xfrm>
            <a:off x="2079360" y="1604520"/>
            <a:ext cx="4984560" cy="3977280"/>
          </a:xfrm>
          <a:prstGeom prst="rect">
            <a:avLst/>
          </a:prstGeom>
          <a:ln>
            <a:noFill/>
          </a:ln>
        </p:spPr>
      </p:pic>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516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820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5160"/>
          </a:xfrm>
          <a:prstGeom prst="rect">
            <a:avLst/>
          </a:prstGeom>
        </p:spPr>
        <p:txBody>
          <a:bodyPr lIns="0" rIns="0" tIns="0" bIns="0" anchor="ctr"/>
          <a:p>
            <a:endParaRPr/>
          </a:p>
        </p:txBody>
      </p:sp>
      <p:sp>
        <p:nvSpPr>
          <p:cNvPr id="15"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6"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17"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5160"/>
          </a:xfrm>
          <a:prstGeom prst="rect">
            <a:avLst/>
          </a:prstGeom>
        </p:spPr>
        <p:txBody>
          <a:bodyPr lIns="0" rIns="0" tIns="0" bIns="0" anchor="ctr"/>
          <a:p>
            <a:endParaRPr/>
          </a:p>
        </p:txBody>
      </p:sp>
      <p:sp>
        <p:nvSpPr>
          <p:cNvPr id="19"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20"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1"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5160"/>
          </a:xfrm>
          <a:prstGeom prst="rect">
            <a:avLst/>
          </a:prstGeom>
        </p:spPr>
        <p:txBody>
          <a:bodyPr lIns="0" rIns="0" tIns="0" bIns="0" anchor="ctr"/>
          <a:p>
            <a:endParaRPr/>
          </a:p>
        </p:txBody>
      </p:sp>
      <p:sp>
        <p:nvSpPr>
          <p:cNvPr id="23"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4"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5"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0" name="PlaceHolder 1"/>
          <p:cNvSpPr>
            <a:spLocks noGrp="1"/>
          </p:cNvSpPr>
          <p:nvPr>
            <p:ph type="dt"/>
          </p:nvPr>
        </p:nvSpPr>
        <p:spPr>
          <a:xfrm>
            <a:off x="685800" y="6248520"/>
            <a:ext cx="1904760" cy="456840"/>
          </a:xfrm>
          <a:prstGeom prst="rect">
            <a:avLst/>
          </a:prstGeom>
        </p:spPr>
        <p:txBody>
          <a:bodyPr/>
          <a:p>
            <a:endParaRPr/>
          </a:p>
        </p:txBody>
      </p:sp>
      <p:sp>
        <p:nvSpPr>
          <p:cNvPr id="1" name="PlaceHolder 2"/>
          <p:cNvSpPr>
            <a:spLocks noGrp="1"/>
          </p:cNvSpPr>
          <p:nvPr>
            <p:ph type="ftr"/>
          </p:nvPr>
        </p:nvSpPr>
        <p:spPr>
          <a:xfrm>
            <a:off x="3124080" y="6248520"/>
            <a:ext cx="2895120" cy="456840"/>
          </a:xfrm>
          <a:prstGeom prst="rect">
            <a:avLst/>
          </a:prstGeom>
        </p:spPr>
        <p:txBody>
          <a:bodyPr/>
          <a:p>
            <a:endParaRPr/>
          </a:p>
        </p:txBody>
      </p:sp>
      <p:sp>
        <p:nvSpPr>
          <p:cNvPr id="2" name="PlaceHolder 3"/>
          <p:cNvSpPr>
            <a:spLocks noGrp="1"/>
          </p:cNvSpPr>
          <p:nvPr>
            <p:ph type="sldNum"/>
          </p:nvPr>
        </p:nvSpPr>
        <p:spPr>
          <a:xfrm>
            <a:off x="6553080" y="6248520"/>
            <a:ext cx="1904760" cy="456840"/>
          </a:xfrm>
          <a:prstGeom prst="rect">
            <a:avLst/>
          </a:prstGeom>
        </p:spPr>
        <p:txBody>
          <a:bodyPr/>
          <a:p>
            <a:pPr>
              <a:lnSpc>
                <a:spcPct val="100000"/>
              </a:lnSpc>
            </a:pPr>
            <a:fld id="{243C7690-FBB9-4899-86C8-12FAB187142C}" type="slidenum">
              <a:rPr lang="en-IN" sz="1400">
                <a:solidFill>
                  <a:srgbClr val="000000"/>
                </a:solidFill>
                <a:latin typeface="Times New Roman"/>
              </a:rPr>
              <a:t>&lt;number&gt;</a:t>
            </a:fld>
            <a:endParaRPr/>
          </a:p>
        </p:txBody>
      </p:sp>
      <p:sp>
        <p:nvSpPr>
          <p:cNvPr id="3" name="PlaceHolder 4"/>
          <p:cNvSpPr>
            <a:spLocks noGrp="1"/>
          </p:cNvSpPr>
          <p:nvPr>
            <p:ph type="title"/>
          </p:nvPr>
        </p:nvSpPr>
        <p:spPr>
          <a:xfrm>
            <a:off x="457200" y="273600"/>
            <a:ext cx="8229240" cy="1144800"/>
          </a:xfrm>
          <a:prstGeom prst="rect">
            <a:avLst/>
          </a:prstGeom>
        </p:spPr>
        <p:txBody>
          <a:bodyPr lIns="0" rIns="0" tIns="0" bIns="0" anchor="ctr"/>
          <a:p>
            <a:r>
              <a:rPr lang="en-US" sz="2800">
                <a:latin typeface="Comic Sans MS"/>
              </a:rPr>
              <a:t>Click to edit the title text format</a:t>
            </a:r>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en-US" sz="3200">
                <a:latin typeface="Times New Roman"/>
              </a:rPr>
              <a:t>Click to edit the outline text format</a:t>
            </a:r>
            <a:endParaRPr/>
          </a:p>
          <a:p>
            <a:pPr lvl="1">
              <a:buSzPct val="75000"/>
              <a:buFont typeface="StarSymbol"/>
              <a:buChar char=""/>
            </a:pPr>
            <a:r>
              <a:rPr lang="en-US" sz="2400">
                <a:latin typeface="Times New Roman"/>
              </a:rPr>
              <a:t>Second Outline Level</a:t>
            </a:r>
            <a:endParaRPr/>
          </a:p>
          <a:p>
            <a:pPr lvl="2">
              <a:buSzPct val="45000"/>
              <a:buFont typeface="StarSymbol"/>
              <a:buChar char=""/>
            </a:pPr>
            <a:r>
              <a:rPr lang="en-US" sz="2000">
                <a:latin typeface="Times New Roman"/>
              </a:rPr>
              <a:t>Third Outline Level</a:t>
            </a:r>
            <a:endParaRPr/>
          </a:p>
          <a:p>
            <a:pPr lvl="3">
              <a:buSzPct val="75000"/>
              <a:buFont typeface="StarSymbol"/>
              <a:buChar char=""/>
            </a:pPr>
            <a:r>
              <a:rPr lang="en-US" sz="2000">
                <a:latin typeface="Times New Roman"/>
              </a:rPr>
              <a:t>Fourth Outline Level</a:t>
            </a:r>
            <a:endParaRPr/>
          </a:p>
          <a:p>
            <a:pPr lvl="4">
              <a:buSzPct val="45000"/>
              <a:buFont typeface="StarSymbol"/>
              <a:buChar char=""/>
            </a:pPr>
            <a:r>
              <a:rPr lang="en-US" sz="2000">
                <a:latin typeface="Times New Roman"/>
              </a:rPr>
              <a:t>Fifth Outline Level</a:t>
            </a:r>
            <a:endParaRPr/>
          </a:p>
          <a:p>
            <a:pPr lvl="5">
              <a:buSzPct val="45000"/>
              <a:buFont typeface="StarSymbol"/>
              <a:buChar char=""/>
            </a:pPr>
            <a:r>
              <a:rPr lang="en-US" sz="2000">
                <a:latin typeface="Times New Roman"/>
              </a:rPr>
              <a:t>Sixth Outline Level</a:t>
            </a:r>
            <a:endParaRPr/>
          </a:p>
          <a:p>
            <a:pPr lvl="6">
              <a:buSzPct val="45000"/>
              <a:buFont typeface="StarSymbol"/>
              <a:buChar char=""/>
            </a:pPr>
            <a:r>
              <a:rPr lang="en-US" sz="2000">
                <a:latin typeface="Times New Roman"/>
              </a:rPr>
              <a:t>Seventh Outline Level</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 name="PlaceHolder 1"/>
          <p:cNvSpPr>
            <a:spLocks noGrp="1"/>
          </p:cNvSpPr>
          <p:nvPr>
            <p:ph type="title"/>
          </p:nvPr>
        </p:nvSpPr>
        <p:spPr>
          <a:xfrm>
            <a:off x="685800" y="609480"/>
            <a:ext cx="7772040" cy="1142640"/>
          </a:xfrm>
          <a:prstGeom prst="rect">
            <a:avLst/>
          </a:prstGeom>
        </p:spPr>
        <p:txBody>
          <a:bodyPr anchor="ctr"/>
          <a:p>
            <a:pPr algn="ctr">
              <a:lnSpc>
                <a:spcPct val="100000"/>
              </a:lnSpc>
            </a:pPr>
            <a:r>
              <a:rPr lang="en-US" sz="4400">
                <a:solidFill>
                  <a:srgbClr val="000000"/>
                </a:solidFill>
                <a:latin typeface="Times New Roman"/>
              </a:rPr>
              <a:t>Click to edit the title text formatClick to edit Master title style</a:t>
            </a:r>
            <a:endParaRPr/>
          </a:p>
        </p:txBody>
      </p:sp>
      <p:sp>
        <p:nvSpPr>
          <p:cNvPr id="40" name="PlaceHolder 2"/>
          <p:cNvSpPr>
            <a:spLocks noGrp="1"/>
          </p:cNvSpPr>
          <p:nvPr>
            <p:ph type="body"/>
          </p:nvPr>
        </p:nvSpPr>
        <p:spPr>
          <a:xfrm>
            <a:off x="685800" y="1981080"/>
            <a:ext cx="7772040" cy="4114440"/>
          </a:xfrm>
          <a:prstGeom prst="rect">
            <a:avLst/>
          </a:prstGeom>
        </p:spPr>
        <p:txBody>
          <a:bodyPr/>
          <a:p>
            <a:pPr>
              <a:buSzPct val="45000"/>
              <a:buFont typeface="StarSymbol"/>
              <a:buChar char=""/>
            </a:pPr>
            <a:r>
              <a:rPr lang="en-US" sz="3200">
                <a:solidFill>
                  <a:srgbClr val="000000"/>
                </a:solidFill>
                <a:latin typeface="Times New Roman"/>
              </a:rPr>
              <a:t>Click to edit the outline text format</a:t>
            </a:r>
            <a:endParaRPr/>
          </a:p>
          <a:p>
            <a:pPr lvl="1">
              <a:buSzPct val="75000"/>
              <a:buFont typeface="StarSymbol"/>
              <a:buChar char=""/>
            </a:pPr>
            <a:r>
              <a:rPr lang="en-US" sz="3200">
                <a:solidFill>
                  <a:srgbClr val="000000"/>
                </a:solidFill>
                <a:latin typeface="Times New Roman"/>
              </a:rPr>
              <a:t>Second Outline Level</a:t>
            </a:r>
            <a:endParaRPr/>
          </a:p>
          <a:p>
            <a:pPr lvl="2">
              <a:buSzPct val="45000"/>
              <a:buFont typeface="StarSymbol"/>
              <a:buChar char=""/>
            </a:pPr>
            <a:r>
              <a:rPr lang="en-US" sz="3200">
                <a:solidFill>
                  <a:srgbClr val="000000"/>
                </a:solidFill>
                <a:latin typeface="Times New Roman"/>
              </a:rPr>
              <a:t>Third Outline Level</a:t>
            </a:r>
            <a:endParaRPr/>
          </a:p>
          <a:p>
            <a:pPr lvl="3">
              <a:buSzPct val="75000"/>
              <a:buFont typeface="StarSymbol"/>
              <a:buChar char=""/>
            </a:pPr>
            <a:r>
              <a:rPr lang="en-US" sz="3200">
                <a:solidFill>
                  <a:srgbClr val="000000"/>
                </a:solidFill>
                <a:latin typeface="Times New Roman"/>
              </a:rPr>
              <a:t>Fourth Outline Level</a:t>
            </a:r>
            <a:endParaRPr/>
          </a:p>
          <a:p>
            <a:pPr lvl="4">
              <a:buSzPct val="45000"/>
              <a:buFont typeface="StarSymbol"/>
              <a:buChar char=""/>
            </a:pPr>
            <a:r>
              <a:rPr lang="en-US" sz="3200">
                <a:solidFill>
                  <a:srgbClr val="000000"/>
                </a:solidFill>
                <a:latin typeface="Times New Roman"/>
              </a:rPr>
              <a:t>Fifth Outline Level</a:t>
            </a:r>
            <a:endParaRPr/>
          </a:p>
          <a:p>
            <a:pPr lvl="5">
              <a:buSzPct val="45000"/>
              <a:buFont typeface="StarSymbol"/>
              <a:buChar char=""/>
            </a:pPr>
            <a:r>
              <a:rPr lang="en-US" sz="3200">
                <a:solidFill>
                  <a:srgbClr val="000000"/>
                </a:solidFill>
                <a:latin typeface="Times New Roman"/>
              </a:rPr>
              <a:t>Sixth Outline Level</a:t>
            </a:r>
            <a:endParaRPr/>
          </a:p>
          <a:p>
            <a:pPr>
              <a:lnSpc>
                <a:spcPct val="100000"/>
              </a:lnSpc>
              <a:buFont typeface="StarSymbol"/>
              <a:buChar char=""/>
            </a:pPr>
            <a:r>
              <a:rPr lang="en-US" sz="3200">
                <a:solidFill>
                  <a:srgbClr val="000000"/>
                </a:solidFill>
                <a:latin typeface="Times New Roman"/>
              </a:rPr>
              <a:t>Seventh Outline LevelClick to edit Master text styles</a:t>
            </a:r>
            <a:endParaRPr/>
          </a:p>
          <a:p>
            <a:pPr lvl="1">
              <a:lnSpc>
                <a:spcPct val="100000"/>
              </a:lnSpc>
              <a:buFont typeface="StarSymbol"/>
              <a:buChar char=""/>
            </a:pPr>
            <a:r>
              <a:rPr lang="en-US" sz="2800">
                <a:solidFill>
                  <a:srgbClr val="000000"/>
                </a:solidFill>
                <a:latin typeface="Times New Roman"/>
              </a:rPr>
              <a:t>Second level</a:t>
            </a:r>
            <a:endParaRPr/>
          </a:p>
          <a:p>
            <a:pPr lvl="2">
              <a:lnSpc>
                <a:spcPct val="100000"/>
              </a:lnSpc>
              <a:buFont typeface="StarSymbol"/>
              <a:buChar char=""/>
            </a:pPr>
            <a:r>
              <a:rPr lang="en-US" sz="2400">
                <a:solidFill>
                  <a:srgbClr val="000000"/>
                </a:solidFill>
                <a:latin typeface="Times New Roman"/>
              </a:rPr>
              <a:t>Third level</a:t>
            </a:r>
            <a:endParaRPr/>
          </a:p>
          <a:p>
            <a:pPr lvl="3">
              <a:lnSpc>
                <a:spcPct val="100000"/>
              </a:lnSpc>
              <a:buFont typeface="StarSymbol"/>
              <a:buChar char=""/>
            </a:pPr>
            <a:r>
              <a:rPr lang="en-US" sz="2000">
                <a:solidFill>
                  <a:srgbClr val="000000"/>
                </a:solidFill>
                <a:latin typeface="Times New Roman"/>
              </a:rPr>
              <a:t>Fourth level</a:t>
            </a:r>
            <a:endParaRPr/>
          </a:p>
          <a:p>
            <a:pPr lvl="4">
              <a:lnSpc>
                <a:spcPct val="100000"/>
              </a:lnSpc>
              <a:buFont typeface="StarSymbol"/>
              <a:buChar char="»"/>
            </a:pPr>
            <a:r>
              <a:rPr lang="en-US" sz="2000">
                <a:solidFill>
                  <a:srgbClr val="000000"/>
                </a:solidFill>
                <a:latin typeface="Times New Roman"/>
              </a:rPr>
              <a:t>Fifth level</a:t>
            </a:r>
            <a:endParaRPr/>
          </a:p>
        </p:txBody>
      </p:sp>
      <p:sp>
        <p:nvSpPr>
          <p:cNvPr id="41" name="PlaceHolder 3"/>
          <p:cNvSpPr>
            <a:spLocks noGrp="1"/>
          </p:cNvSpPr>
          <p:nvPr>
            <p:ph type="dt"/>
          </p:nvPr>
        </p:nvSpPr>
        <p:spPr>
          <a:xfrm>
            <a:off x="685800" y="6248520"/>
            <a:ext cx="1904760" cy="456840"/>
          </a:xfrm>
          <a:prstGeom prst="rect">
            <a:avLst/>
          </a:prstGeom>
        </p:spPr>
        <p:txBody>
          <a:bodyPr/>
          <a:p>
            <a:endParaRPr/>
          </a:p>
        </p:txBody>
      </p:sp>
      <p:sp>
        <p:nvSpPr>
          <p:cNvPr id="42" name="PlaceHolder 4"/>
          <p:cNvSpPr>
            <a:spLocks noGrp="1"/>
          </p:cNvSpPr>
          <p:nvPr>
            <p:ph type="ftr"/>
          </p:nvPr>
        </p:nvSpPr>
        <p:spPr>
          <a:xfrm>
            <a:off x="3124080" y="6248520"/>
            <a:ext cx="2895120" cy="456840"/>
          </a:xfrm>
          <a:prstGeom prst="rect">
            <a:avLst/>
          </a:prstGeom>
        </p:spPr>
        <p:txBody>
          <a:bodyPr/>
          <a:p>
            <a:endParaRPr/>
          </a:p>
        </p:txBody>
      </p:sp>
      <p:sp>
        <p:nvSpPr>
          <p:cNvPr id="43" name="PlaceHolder 5"/>
          <p:cNvSpPr>
            <a:spLocks noGrp="1"/>
          </p:cNvSpPr>
          <p:nvPr>
            <p:ph type="sldNum"/>
          </p:nvPr>
        </p:nvSpPr>
        <p:spPr>
          <a:xfrm>
            <a:off x="6553080" y="6248520"/>
            <a:ext cx="1904760" cy="456840"/>
          </a:xfrm>
          <a:prstGeom prst="rect">
            <a:avLst/>
          </a:prstGeom>
        </p:spPr>
        <p:txBody>
          <a:bodyPr/>
          <a:p>
            <a:pPr>
              <a:lnSpc>
                <a:spcPct val="100000"/>
              </a:lnSpc>
            </a:pPr>
            <a:fld id="{5614F0B6-82C9-4552-9272-BAD7BB095D5D}" type="slidenum">
              <a:rPr lang="en-IN" sz="1400">
                <a:solidFill>
                  <a:srgbClr val="000000"/>
                </a:solidFill>
                <a:latin typeface="Times New Roman"/>
              </a:rPr>
              <a:t>&lt;number&gt;</a:t>
            </a:fld>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8" name="PlaceHolder 1"/>
          <p:cNvSpPr>
            <a:spLocks noGrp="1"/>
          </p:cNvSpPr>
          <p:nvPr>
            <p:ph type="title"/>
          </p:nvPr>
        </p:nvSpPr>
        <p:spPr>
          <a:xfrm>
            <a:off x="685800" y="609480"/>
            <a:ext cx="7772040" cy="1142640"/>
          </a:xfrm>
          <a:prstGeom prst="rect">
            <a:avLst/>
          </a:prstGeom>
        </p:spPr>
        <p:txBody>
          <a:bodyPr anchor="ctr"/>
          <a:p>
            <a:pPr algn="ctr">
              <a:lnSpc>
                <a:spcPct val="100000"/>
              </a:lnSpc>
            </a:pPr>
            <a:r>
              <a:rPr lang="en-US" sz="4400">
                <a:solidFill>
                  <a:srgbClr val="000000"/>
                </a:solidFill>
                <a:latin typeface="Times New Roman"/>
              </a:rPr>
              <a:t>Click to edit the title text formatClick to edit Master title style</a:t>
            </a:r>
            <a:endParaRPr/>
          </a:p>
        </p:txBody>
      </p:sp>
      <p:sp>
        <p:nvSpPr>
          <p:cNvPr id="79" name="PlaceHolder 2"/>
          <p:cNvSpPr>
            <a:spLocks noGrp="1"/>
          </p:cNvSpPr>
          <p:nvPr>
            <p:ph type="dt"/>
          </p:nvPr>
        </p:nvSpPr>
        <p:spPr>
          <a:xfrm>
            <a:off x="685800" y="6248520"/>
            <a:ext cx="1904760" cy="456840"/>
          </a:xfrm>
          <a:prstGeom prst="rect">
            <a:avLst/>
          </a:prstGeom>
        </p:spPr>
        <p:txBody>
          <a:bodyPr/>
          <a:p>
            <a:endParaRPr/>
          </a:p>
        </p:txBody>
      </p:sp>
      <p:sp>
        <p:nvSpPr>
          <p:cNvPr id="80" name="PlaceHolder 3"/>
          <p:cNvSpPr>
            <a:spLocks noGrp="1"/>
          </p:cNvSpPr>
          <p:nvPr>
            <p:ph type="ftr"/>
          </p:nvPr>
        </p:nvSpPr>
        <p:spPr>
          <a:xfrm>
            <a:off x="3124080" y="6248520"/>
            <a:ext cx="2895120" cy="456840"/>
          </a:xfrm>
          <a:prstGeom prst="rect">
            <a:avLst/>
          </a:prstGeom>
        </p:spPr>
        <p:txBody>
          <a:bodyPr/>
          <a:p>
            <a:endParaRPr/>
          </a:p>
        </p:txBody>
      </p:sp>
      <p:sp>
        <p:nvSpPr>
          <p:cNvPr id="81" name="PlaceHolder 4"/>
          <p:cNvSpPr>
            <a:spLocks noGrp="1"/>
          </p:cNvSpPr>
          <p:nvPr>
            <p:ph type="sldNum"/>
          </p:nvPr>
        </p:nvSpPr>
        <p:spPr>
          <a:xfrm>
            <a:off x="6553080" y="6248520"/>
            <a:ext cx="1904760" cy="456840"/>
          </a:xfrm>
          <a:prstGeom prst="rect">
            <a:avLst/>
          </a:prstGeom>
        </p:spPr>
        <p:txBody>
          <a:bodyPr/>
          <a:p>
            <a:pPr>
              <a:lnSpc>
                <a:spcPct val="100000"/>
              </a:lnSpc>
            </a:pPr>
            <a:fld id="{99B1A180-6FFD-4590-BC78-0F6582BBE6D5}" type="slidenum">
              <a:rPr lang="en-IN" sz="1400">
                <a:solidFill>
                  <a:srgbClr val="000000"/>
                </a:solidFill>
                <a:latin typeface="Times New Roman"/>
              </a:rPr>
              <a:t>&lt;number&gt;</a:t>
            </a:fld>
            <a:endParaRPr/>
          </a:p>
        </p:txBody>
      </p:sp>
      <p:sp>
        <p:nvSpPr>
          <p:cNvPr id="82" name="PlaceHolder 5"/>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en-US" sz="3200">
                <a:latin typeface="Times New Roman"/>
              </a:rPr>
              <a:t>Click to edit the outline text format</a:t>
            </a:r>
            <a:endParaRPr/>
          </a:p>
          <a:p>
            <a:pPr lvl="1">
              <a:buSzPct val="75000"/>
              <a:buFont typeface="StarSymbol"/>
              <a:buChar char=""/>
            </a:pPr>
            <a:r>
              <a:rPr lang="en-US" sz="2400">
                <a:latin typeface="Times New Roman"/>
              </a:rPr>
              <a:t>Second Outline Level</a:t>
            </a:r>
            <a:endParaRPr/>
          </a:p>
          <a:p>
            <a:pPr lvl="2">
              <a:buSzPct val="45000"/>
              <a:buFont typeface="StarSymbol"/>
              <a:buChar char=""/>
            </a:pPr>
            <a:r>
              <a:rPr lang="en-US" sz="2000">
                <a:latin typeface="Times New Roman"/>
              </a:rPr>
              <a:t>Third Outline Level</a:t>
            </a:r>
            <a:endParaRPr/>
          </a:p>
          <a:p>
            <a:pPr lvl="3">
              <a:buSzPct val="75000"/>
              <a:buFont typeface="StarSymbol"/>
              <a:buChar char=""/>
            </a:pPr>
            <a:r>
              <a:rPr lang="en-US" sz="2000">
                <a:latin typeface="Times New Roman"/>
              </a:rPr>
              <a:t>Fourth Outline Level</a:t>
            </a:r>
            <a:endParaRPr/>
          </a:p>
          <a:p>
            <a:pPr lvl="4">
              <a:buSzPct val="45000"/>
              <a:buFont typeface="StarSymbol"/>
              <a:buChar char=""/>
            </a:pPr>
            <a:r>
              <a:rPr lang="en-US" sz="2000">
                <a:latin typeface="Times New Roman"/>
              </a:rPr>
              <a:t>Fifth Outline Level</a:t>
            </a:r>
            <a:endParaRPr/>
          </a:p>
          <a:p>
            <a:pPr lvl="5">
              <a:buSzPct val="45000"/>
              <a:buFont typeface="StarSymbol"/>
              <a:buChar char=""/>
            </a:pPr>
            <a:r>
              <a:rPr lang="en-US" sz="2000">
                <a:latin typeface="Times New Roman"/>
              </a:rPr>
              <a:t>Sixth Outline Level</a:t>
            </a:r>
            <a:endParaRPr/>
          </a:p>
          <a:p>
            <a:pPr lvl="6">
              <a:buSzPct val="45000"/>
              <a:buFont typeface="StarSymbol"/>
              <a:buChar char=""/>
            </a:pPr>
            <a:r>
              <a:rPr lang="en-US" sz="2000">
                <a:latin typeface="Times New Roman"/>
              </a:rPr>
              <a:t>Seventh Outline Level</a:t>
            </a:r>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7"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lang="en-US" sz="4400">
                <a:solidFill>
                  <a:srgbClr val="000000"/>
                </a:solidFill>
                <a:latin typeface="Times New Roman"/>
              </a:rPr>
              <a:t>Click to edit the title text formatClick to edit Master title style</a:t>
            </a:r>
            <a:endParaRPr/>
          </a:p>
        </p:txBody>
      </p:sp>
      <p:sp>
        <p:nvSpPr>
          <p:cNvPr id="118" name="PlaceHolder 2"/>
          <p:cNvSpPr>
            <a:spLocks noGrp="1"/>
          </p:cNvSpPr>
          <p:nvPr>
            <p:ph type="dt"/>
          </p:nvPr>
        </p:nvSpPr>
        <p:spPr>
          <a:xfrm>
            <a:off x="685800" y="6248520"/>
            <a:ext cx="1904760" cy="456840"/>
          </a:xfrm>
          <a:prstGeom prst="rect">
            <a:avLst/>
          </a:prstGeom>
        </p:spPr>
        <p:txBody>
          <a:bodyPr/>
          <a:p>
            <a:endParaRPr/>
          </a:p>
        </p:txBody>
      </p:sp>
      <p:sp>
        <p:nvSpPr>
          <p:cNvPr id="119" name="PlaceHolder 3"/>
          <p:cNvSpPr>
            <a:spLocks noGrp="1"/>
          </p:cNvSpPr>
          <p:nvPr>
            <p:ph type="ftr"/>
          </p:nvPr>
        </p:nvSpPr>
        <p:spPr>
          <a:xfrm>
            <a:off x="3124080" y="6248520"/>
            <a:ext cx="2895120" cy="456840"/>
          </a:xfrm>
          <a:prstGeom prst="rect">
            <a:avLst/>
          </a:prstGeom>
        </p:spPr>
        <p:txBody>
          <a:bodyPr/>
          <a:p>
            <a:endParaRPr/>
          </a:p>
        </p:txBody>
      </p:sp>
      <p:sp>
        <p:nvSpPr>
          <p:cNvPr id="120" name="PlaceHolder 4"/>
          <p:cNvSpPr>
            <a:spLocks noGrp="1"/>
          </p:cNvSpPr>
          <p:nvPr>
            <p:ph type="sldNum"/>
          </p:nvPr>
        </p:nvSpPr>
        <p:spPr>
          <a:xfrm>
            <a:off x="6553080" y="6248520"/>
            <a:ext cx="1904760" cy="456840"/>
          </a:xfrm>
          <a:prstGeom prst="rect">
            <a:avLst/>
          </a:prstGeom>
        </p:spPr>
        <p:txBody>
          <a:bodyPr/>
          <a:p>
            <a:pPr>
              <a:lnSpc>
                <a:spcPct val="100000"/>
              </a:lnSpc>
            </a:pPr>
            <a:fld id="{893AECD3-26F3-414C-8312-7F4702BF1FC9}" type="slidenum">
              <a:rPr lang="en-IN" sz="1400">
                <a:solidFill>
                  <a:srgbClr val="000000"/>
                </a:solidFill>
                <a:latin typeface="Times New Roman"/>
              </a:rPr>
              <a:t>&lt;number&gt;</a:t>
            </a:fld>
            <a:endParaRPr/>
          </a:p>
        </p:txBody>
      </p:sp>
      <p:sp>
        <p:nvSpPr>
          <p:cNvPr id="121" name="PlaceHolder 5"/>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en-US" sz="3200">
                <a:latin typeface="Times New Roman"/>
              </a:rPr>
              <a:t>Click to edit the outline text format</a:t>
            </a:r>
            <a:endParaRPr/>
          </a:p>
          <a:p>
            <a:pPr lvl="1">
              <a:buSzPct val="75000"/>
              <a:buFont typeface="StarSymbol"/>
              <a:buChar char=""/>
            </a:pPr>
            <a:r>
              <a:rPr lang="en-US" sz="2400">
                <a:latin typeface="Times New Roman"/>
              </a:rPr>
              <a:t>Second Outline Level</a:t>
            </a:r>
            <a:endParaRPr/>
          </a:p>
          <a:p>
            <a:pPr lvl="2">
              <a:buSzPct val="45000"/>
              <a:buFont typeface="StarSymbol"/>
              <a:buChar char=""/>
            </a:pPr>
            <a:r>
              <a:rPr lang="en-US" sz="2000">
                <a:latin typeface="Times New Roman"/>
              </a:rPr>
              <a:t>Third Outline Level</a:t>
            </a:r>
            <a:endParaRPr/>
          </a:p>
          <a:p>
            <a:pPr lvl="3">
              <a:buSzPct val="75000"/>
              <a:buFont typeface="StarSymbol"/>
              <a:buChar char=""/>
            </a:pPr>
            <a:r>
              <a:rPr lang="en-US" sz="2000">
                <a:latin typeface="Times New Roman"/>
              </a:rPr>
              <a:t>Fourth Outline Level</a:t>
            </a:r>
            <a:endParaRPr/>
          </a:p>
          <a:p>
            <a:pPr lvl="4">
              <a:buSzPct val="45000"/>
              <a:buFont typeface="StarSymbol"/>
              <a:buChar char=""/>
            </a:pPr>
            <a:r>
              <a:rPr lang="en-US" sz="2000">
                <a:latin typeface="Times New Roman"/>
              </a:rPr>
              <a:t>Fifth Outline Level</a:t>
            </a:r>
            <a:endParaRPr/>
          </a:p>
          <a:p>
            <a:pPr lvl="5">
              <a:buSzPct val="45000"/>
              <a:buFont typeface="StarSymbol"/>
              <a:buChar char=""/>
            </a:pPr>
            <a:r>
              <a:rPr lang="en-US" sz="2000">
                <a:latin typeface="Times New Roman"/>
              </a:rPr>
              <a:t>Sixth Outline Level</a:t>
            </a:r>
            <a:endParaRPr/>
          </a:p>
          <a:p>
            <a:pPr lvl="6">
              <a:buSzPct val="45000"/>
              <a:buFont typeface="StarSymbol"/>
              <a:buChar char=""/>
            </a:pPr>
            <a:r>
              <a:rPr lang="en-US" sz="2000">
                <a:latin typeface="Times New Roman"/>
              </a:rPr>
              <a:t>Seventh Outline Level</a:t>
            </a:r>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slideLayout" Target="../slideLayouts/slideLayout38.xml"/>
</Relationships>
</file>

<file path=ppt/slides/_rels/slide18.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38.xml"/>
</Relationships>
</file>

<file path=ppt/slides/_rels/slide2.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38.xml"/>
</Relationships>
</file>

<file path=ppt/slides/_rels/slide27.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38.xml"/>
</Relationships>
</file>

<file path=ppt/slides/_rels/slide31.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png"/><Relationship Id="rId3"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9.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1" name="TextShape 1"/>
          <p:cNvSpPr txBox="1"/>
          <p:nvPr/>
        </p:nvSpPr>
        <p:spPr>
          <a:xfrm>
            <a:off x="6553080" y="6248520"/>
            <a:ext cx="1904760" cy="456840"/>
          </a:xfrm>
          <a:prstGeom prst="rect">
            <a:avLst/>
          </a:prstGeom>
        </p:spPr>
        <p:txBody>
          <a:bodyPr/>
          <a:p>
            <a:pPr>
              <a:lnSpc>
                <a:spcPct val="100000"/>
              </a:lnSpc>
            </a:pPr>
            <a:fld id="{07F4E5F1-BBFE-4097-84CF-D1752F4C1DF6}" type="slidenum">
              <a:rPr lang="en-IN" sz="1400">
                <a:solidFill>
                  <a:srgbClr val="000000"/>
                </a:solidFill>
                <a:latin typeface="Times New Roman"/>
              </a:rPr>
              <a:t>&lt;number&gt;</a:t>
            </a:fld>
            <a:endParaRPr/>
          </a:p>
        </p:txBody>
      </p:sp>
      <p:sp>
        <p:nvSpPr>
          <p:cNvPr id="162" name="Line 2"/>
          <p:cNvSpPr/>
          <p:nvPr/>
        </p:nvSpPr>
        <p:spPr>
          <a:xfrm>
            <a:off x="2895480" y="2590560"/>
            <a:ext cx="1440" cy="3505320"/>
          </a:xfrm>
          <a:prstGeom prst="line">
            <a:avLst/>
          </a:prstGeom>
          <a:ln w="9360">
            <a:noFill/>
          </a:ln>
        </p:spPr>
      </p:sp>
      <p:sp>
        <p:nvSpPr>
          <p:cNvPr id="163" name="Line 3"/>
          <p:cNvSpPr/>
          <p:nvPr/>
        </p:nvSpPr>
        <p:spPr>
          <a:xfrm>
            <a:off x="685800" y="2590560"/>
            <a:ext cx="1440" cy="3505320"/>
          </a:xfrm>
          <a:prstGeom prst="line">
            <a:avLst/>
          </a:prstGeom>
          <a:ln w="9360">
            <a:noFill/>
          </a:ln>
        </p:spPr>
      </p:sp>
      <p:sp>
        <p:nvSpPr>
          <p:cNvPr id="164" name="Line 4"/>
          <p:cNvSpPr/>
          <p:nvPr/>
        </p:nvSpPr>
        <p:spPr>
          <a:xfrm>
            <a:off x="2209680" y="6095880"/>
            <a:ext cx="685800" cy="1440"/>
          </a:xfrm>
          <a:prstGeom prst="line">
            <a:avLst/>
          </a:prstGeom>
          <a:ln w="9360">
            <a:noFill/>
          </a:ln>
        </p:spPr>
      </p:sp>
      <p:sp>
        <p:nvSpPr>
          <p:cNvPr id="165" name="Line 5"/>
          <p:cNvSpPr/>
          <p:nvPr/>
        </p:nvSpPr>
        <p:spPr>
          <a:xfrm>
            <a:off x="685800" y="6095880"/>
            <a:ext cx="914400" cy="1440"/>
          </a:xfrm>
          <a:prstGeom prst="line">
            <a:avLst/>
          </a:prstGeom>
          <a:ln w="9360">
            <a:noFill/>
          </a:ln>
        </p:spPr>
      </p:sp>
      <p:pic>
        <p:nvPicPr>
          <p:cNvPr id="166" name="Picture 23" descr=""/>
          <p:cNvPicPr/>
          <p:nvPr/>
        </p:nvPicPr>
        <p:blipFill>
          <a:blip r:embed="rId1"/>
          <a:stretch>
            <a:fillRect/>
          </a:stretch>
        </p:blipFill>
        <p:spPr>
          <a:xfrm>
            <a:off x="3657600" y="0"/>
            <a:ext cx="707760" cy="914040"/>
          </a:xfrm>
          <a:prstGeom prst="rect">
            <a:avLst/>
          </a:prstGeom>
          <a:ln w="9360">
            <a:noFill/>
          </a:ln>
        </p:spPr>
      </p:pic>
      <p:sp>
        <p:nvSpPr>
          <p:cNvPr id="167" name="CustomShape 6"/>
          <p:cNvSpPr/>
          <p:nvPr/>
        </p:nvSpPr>
        <p:spPr>
          <a:xfrm>
            <a:off x="380880" y="990720"/>
            <a:ext cx="8457840" cy="1294920"/>
          </a:xfrm>
          <a:prstGeom prst="rect">
            <a:avLst/>
          </a:prstGeom>
          <a:noFill/>
          <a:ln>
            <a:noFill/>
          </a:ln>
        </p:spPr>
        <p:txBody>
          <a:bodyPr wrap="none" lIns="90000" rIns="90000" tIns="45000" bIns="45000"/>
          <a:p>
            <a:pPr algn="ctr">
              <a:lnSpc>
                <a:spcPct val="100000"/>
              </a:lnSpc>
            </a:pPr>
            <a:r>
              <a:rPr b="1" lang="en-IN" sz="3200">
                <a:solidFill>
                  <a:srgbClr val="3333cc"/>
                </a:solidFill>
                <a:latin typeface="Tahoma"/>
                <a:ea typeface="Tahoma"/>
              </a:rPr>
              <a:t>National Institute of Open Schooling(NIOS)</a:t>
            </a:r>
            <a:endParaRPr/>
          </a:p>
        </p:txBody>
      </p:sp>
      <p:sp>
        <p:nvSpPr>
          <p:cNvPr id="168" name="CustomShape 7"/>
          <p:cNvSpPr/>
          <p:nvPr/>
        </p:nvSpPr>
        <p:spPr>
          <a:xfrm>
            <a:off x="762120" y="2133720"/>
            <a:ext cx="7324200" cy="399600"/>
          </a:xfrm>
          <a:prstGeom prst="rect">
            <a:avLst/>
          </a:prstGeom>
          <a:noFill/>
          <a:ln>
            <a:noFill/>
          </a:ln>
        </p:spPr>
        <p:txBody>
          <a:bodyPr wrap="none" lIns="90000" rIns="90000" tIns="45000" bIns="45000"/>
          <a:p>
            <a:pPr algn="ctr">
              <a:lnSpc>
                <a:spcPct val="100000"/>
              </a:lnSpc>
            </a:pPr>
            <a:r>
              <a:rPr b="1" lang="en-IN" sz="2800">
                <a:solidFill>
                  <a:srgbClr val="ffff00"/>
                </a:solidFill>
                <a:latin typeface="TektoMM_100 LT 564 NO"/>
              </a:rPr>
              <a:t>(Largest Open Schooling System in the World) </a:t>
            </a:r>
            <a:endParaRPr/>
          </a:p>
        </p:txBody>
      </p:sp>
      <p:sp>
        <p:nvSpPr>
          <p:cNvPr id="169" name="CustomShape 8"/>
          <p:cNvSpPr/>
          <p:nvPr/>
        </p:nvSpPr>
        <p:spPr>
          <a:xfrm>
            <a:off x="2286000" y="5867280"/>
            <a:ext cx="5333760" cy="950040"/>
          </a:xfrm>
          <a:prstGeom prst="rect">
            <a:avLst/>
          </a:prstGeom>
          <a:noFill/>
          <a:ln w="9360">
            <a:noFill/>
          </a:ln>
        </p:spPr>
        <p:txBody>
          <a:bodyPr lIns="90000" rIns="90000" tIns="45000" bIns="45000"/>
          <a:p>
            <a:pPr algn="ctr">
              <a:lnSpc>
                <a:spcPct val="60000"/>
              </a:lnSpc>
            </a:pPr>
            <a:r>
              <a:rPr b="1" lang="en-IN" sz="2800">
                <a:solidFill>
                  <a:srgbClr val="ffffff"/>
                </a:solidFill>
                <a:latin typeface="Comic Sans MS"/>
              </a:rPr>
              <a:t>Capacity Building Cell</a:t>
            </a:r>
            <a:endParaRPr/>
          </a:p>
          <a:p>
            <a:pPr algn="ctr">
              <a:lnSpc>
                <a:spcPct val="60000"/>
              </a:lnSpc>
            </a:pPr>
            <a:r>
              <a:rPr b="1" lang="en-IN" sz="2800">
                <a:solidFill>
                  <a:srgbClr val="ffffff"/>
                </a:solidFill>
                <a:latin typeface="Comic Sans MS"/>
              </a:rPr>
              <a:t>NIOS</a:t>
            </a:r>
            <a:endParaRPr/>
          </a:p>
        </p:txBody>
      </p:sp>
      <p:sp>
        <p:nvSpPr>
          <p:cNvPr id="170" name="CustomShape 9"/>
          <p:cNvSpPr/>
          <p:nvPr/>
        </p:nvSpPr>
        <p:spPr>
          <a:xfrm>
            <a:off x="762120" y="3124080"/>
            <a:ext cx="7848360" cy="761760"/>
          </a:xfrm>
          <a:prstGeom prst="rect">
            <a:avLst/>
          </a:prstGeom>
          <a:noFill/>
          <a:ln>
            <a:noFill/>
          </a:ln>
        </p:spPr>
        <p:txBody>
          <a:bodyPr wrap="none" lIns="90000" rIns="90000" tIns="45000" bIns="45000"/>
          <a:p>
            <a:pPr algn="ctr">
              <a:lnSpc>
                <a:spcPct val="100000"/>
              </a:lnSpc>
            </a:pPr>
            <a:r>
              <a:rPr b="1" lang="en-IN" sz="3600">
                <a:solidFill>
                  <a:srgbClr val="000000"/>
                </a:solidFill>
                <a:latin typeface="Impact"/>
              </a:rPr>
              <a:t>Diploma in Elementary Education (D.El.Ed)</a:t>
            </a:r>
            <a:endParaRPr/>
          </a:p>
        </p:txBody>
      </p:sp>
      <p:sp>
        <p:nvSpPr>
          <p:cNvPr id="171" name="CustomShape 10"/>
          <p:cNvSpPr/>
          <p:nvPr/>
        </p:nvSpPr>
        <p:spPr>
          <a:xfrm>
            <a:off x="0" y="4343400"/>
            <a:ext cx="9143640" cy="837720"/>
          </a:xfrm>
          <a:prstGeom prst="rect">
            <a:avLst/>
          </a:prstGeom>
          <a:noFill/>
          <a:ln w="9360">
            <a:noFill/>
          </a:ln>
        </p:spPr>
        <p:txBody>
          <a:bodyPr lIns="90000" rIns="90000" tIns="45000" bIns="45000" anchor="ctr"/>
          <a:p>
            <a:pPr algn="ctr">
              <a:lnSpc>
                <a:spcPct val="100000"/>
              </a:lnSpc>
            </a:pPr>
            <a:r>
              <a:rPr b="1" lang="en-IN" sz="2800">
                <a:solidFill>
                  <a:srgbClr val="ffff00"/>
                </a:solidFill>
                <a:latin typeface="Times New Roman"/>
              </a:rPr>
              <a:t>Training Programme for untrained in-service Teachers in Elementary Schools</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7" name="TextShape 1"/>
          <p:cNvSpPr txBox="1"/>
          <p:nvPr/>
        </p:nvSpPr>
        <p:spPr>
          <a:xfrm>
            <a:off x="0" y="76320"/>
            <a:ext cx="8686440" cy="456840"/>
          </a:xfrm>
          <a:prstGeom prst="rect">
            <a:avLst/>
          </a:prstGeom>
        </p:spPr>
        <p:txBody>
          <a:bodyPr anchor="ctr"/>
          <a:p>
            <a:pPr>
              <a:lnSpc>
                <a:spcPct val="100000"/>
              </a:lnSpc>
            </a:pPr>
            <a:r>
              <a:rPr b="1" lang="en-US" sz="3200">
                <a:solidFill>
                  <a:srgbClr val="000000"/>
                </a:solidFill>
                <a:latin typeface="Times New Roman"/>
              </a:rPr>
              <a:t>Course Structure Ist Year (Total 32 Credits)</a:t>
            </a:r>
            <a:endParaRPr/>
          </a:p>
        </p:txBody>
      </p:sp>
      <p:graphicFrame>
        <p:nvGraphicFramePr>
          <p:cNvPr id="198" name="Table 2"/>
          <p:cNvGraphicFramePr/>
          <p:nvPr/>
        </p:nvGraphicFramePr>
        <p:xfrm>
          <a:off x="152280" y="484560"/>
          <a:ext cx="8920440" cy="6220440"/>
        </p:xfrm>
        <a:graphic>
          <a:graphicData uri="http://schemas.openxmlformats.org/drawingml/2006/table">
            <a:tbl>
              <a:tblPr/>
              <a:tblGrid>
                <a:gridCol w="838080"/>
                <a:gridCol w="4724280"/>
                <a:gridCol w="2025000"/>
                <a:gridCol w="184680"/>
                <a:gridCol w="93960"/>
                <a:gridCol w="1054440"/>
              </a:tblGrid>
              <a:tr h="479160">
                <a:tc>
                  <a:txBody>
                    <a:bodyPr lIns="68400" rIns="68400" tIns="0" bIns="0"/>
                    <a:p>
                      <a:pPr algn="ctr">
                        <a:lnSpc>
                          <a:spcPct val="100000"/>
                        </a:lnSpc>
                      </a:pPr>
                      <a:r>
                        <a:rPr b="1" lang="en-IN" sz="2800">
                          <a:solidFill>
                            <a:srgbClr val="ffff00"/>
                          </a:solidFill>
                          <a:latin typeface="Times New Roman"/>
                        </a:rPr>
                        <a:t>Group I – Contextual Issues </a:t>
                      </a:r>
                      <a:endParaRPr/>
                    </a:p>
                  </a:txBody>
                  <a:tcPr/>
                </a:tc>
              </a:tr>
              <a:tr h="712800">
                <a:tc>
                  <a:txBody>
                    <a:bodyPr lIns="68400" rIns="68400" tIns="0" bIns="0"/>
                    <a:p>
                      <a:pPr algn="ctr">
                        <a:lnSpc>
                          <a:spcPct val="100000"/>
                        </a:lnSpc>
                      </a:pPr>
                      <a:r>
                        <a:rPr b="1" lang="en-IN" sz="2000">
                          <a:solidFill>
                            <a:srgbClr val="ffff00"/>
                          </a:solidFill>
                          <a:latin typeface="Times New Roman"/>
                        </a:rPr>
                        <a:t>Code</a:t>
                      </a:r>
                      <a:endParaRPr/>
                    </a:p>
                  </a:txBody>
                  <a:tcPr/>
                </a:tc>
                <a:tc>
                  <a:txBody>
                    <a:bodyPr lIns="68400" rIns="68400" tIns="0" bIns="0"/>
                    <a:p>
                      <a:pPr algn="ctr">
                        <a:lnSpc>
                          <a:spcPct val="100000"/>
                        </a:lnSpc>
                      </a:pPr>
                      <a:r>
                        <a:rPr b="1" lang="en-IN" sz="2800">
                          <a:solidFill>
                            <a:srgbClr val="ffff00"/>
                          </a:solidFill>
                          <a:latin typeface="Times New Roman"/>
                        </a:rPr>
                        <a:t>Title of the Course</a:t>
                      </a:r>
                      <a:endParaRPr/>
                    </a:p>
                  </a:txBody>
                  <a:tcPr/>
                </a:tc>
                <a:tc>
                  <a:txBody>
                    <a:bodyPr lIns="68400" rIns="68400" tIns="0" bIns="0"/>
                    <a:p>
                      <a:pPr>
                        <a:lnSpc>
                          <a:spcPct val="100000"/>
                        </a:lnSpc>
                      </a:pPr>
                      <a:r>
                        <a:rPr b="1" lang="en-IN" sz="2400">
                          <a:solidFill>
                            <a:srgbClr val="ffff00"/>
                          </a:solidFill>
                          <a:latin typeface="Times New Roman"/>
                        </a:rPr>
                        <a:t>Theory + TMA (Mrks)</a:t>
                      </a:r>
                      <a:endParaRPr/>
                    </a:p>
                  </a:txBody>
                  <a:tcPr/>
                </a:tc>
                <a:tc>
                  <a:tcPr/>
                </a:tc>
                <a:tc>
                  <a:txBody>
                    <a:bodyPr lIns="68400" rIns="68400" tIns="0" bIns="0"/>
                    <a:p>
                      <a:pPr algn="ctr">
                        <a:lnSpc>
                          <a:spcPct val="100000"/>
                        </a:lnSpc>
                      </a:pPr>
                      <a:r>
                        <a:rPr b="1" lang="en-IN" sz="2000">
                          <a:solidFill>
                            <a:srgbClr val="ffff00"/>
                          </a:solidFill>
                          <a:latin typeface="Times New Roman"/>
                        </a:rPr>
                        <a:t>Credit</a:t>
                      </a:r>
                      <a:r>
                        <a:rPr b="1" lang="en-IN" sz="2000">
                          <a:solidFill>
                            <a:srgbClr val="ffff00"/>
                          </a:solidFill>
                          <a:latin typeface="Times New Roman"/>
                        </a:rPr>
                        <a:t>
</a:t>
                      </a:r>
                      <a:r>
                        <a:rPr b="1" lang="en-IN" sz="2000">
                          <a:solidFill>
                            <a:srgbClr val="ffff00"/>
                          </a:solidFill>
                          <a:latin typeface="Times New Roman"/>
                        </a:rPr>
                        <a:t>T+P=Tot</a:t>
                      </a:r>
                      <a:endParaRPr/>
                    </a:p>
                  </a:txBody>
                  <a:tcPr/>
                </a:tc>
              </a:tr>
              <a:tr h="798480">
                <a:tc>
                  <a:txBody>
                    <a:bodyPr lIns="68400" rIns="68400" tIns="0" bIns="0"/>
                    <a:p>
                      <a:pPr algn="ctr">
                        <a:lnSpc>
                          <a:spcPct val="100000"/>
                        </a:lnSpc>
                      </a:pPr>
                      <a:r>
                        <a:rPr b="1" lang="en-IN" sz="2400">
                          <a:solidFill>
                            <a:srgbClr val="ffffff"/>
                          </a:solidFill>
                          <a:latin typeface="Times New Roman"/>
                        </a:rPr>
                        <a:t> </a:t>
                      </a:r>
                      <a:r>
                        <a:rPr b="1" lang="en-IN" sz="2400">
                          <a:solidFill>
                            <a:srgbClr val="ffffff"/>
                          </a:solidFill>
                          <a:latin typeface="Times New Roman"/>
                        </a:rPr>
                        <a:t>501</a:t>
                      </a:r>
                      <a:endParaRPr/>
                    </a:p>
                  </a:txBody>
                  <a:tcPr/>
                </a:tc>
                <a:tc>
                  <a:txBody>
                    <a:bodyPr lIns="68400" rIns="68400" tIns="0" bIns="0"/>
                    <a:p>
                      <a:pPr>
                        <a:lnSpc>
                          <a:spcPct val="100000"/>
                        </a:lnSpc>
                      </a:pPr>
                      <a:r>
                        <a:rPr b="1" lang="en-IN" sz="2200">
                          <a:solidFill>
                            <a:srgbClr val="ffffff"/>
                          </a:solidFill>
                          <a:latin typeface="Times New Roman"/>
                        </a:rPr>
                        <a:t>Elementary Education in India: Social Cultural Perspective</a:t>
                      </a:r>
                      <a:endParaRPr/>
                    </a:p>
                  </a:txBody>
                  <a:tcPr/>
                </a:tc>
                <a:tc>
                  <a:txBody>
                    <a:bodyPr lIns="68400" rIns="68400" tIns="0" bIns="0"/>
                    <a:p>
                      <a:pPr algn="ctr">
                        <a:lnSpc>
                          <a:spcPct val="100000"/>
                        </a:lnSpc>
                      </a:pPr>
                      <a:r>
                        <a:rPr b="1" lang="en-IN" sz="2400">
                          <a:solidFill>
                            <a:srgbClr val="ffffff"/>
                          </a:solidFill>
                          <a:latin typeface="Times New Roman"/>
                        </a:rPr>
                        <a:t>70 +30</a:t>
                      </a:r>
                      <a:endParaRPr/>
                    </a:p>
                    <a:p>
                      <a:pPr algn="ctr">
                        <a:lnSpc>
                          <a:spcPct val="100000"/>
                        </a:lnSpc>
                      </a:pPr>
                      <a:endParaRPr/>
                    </a:p>
                  </a:txBody>
                  <a:tcPr/>
                </a:tc>
                <a:tc>
                  <a:txBody>
                    <a:bodyPr lIns="68400" rIns="68400" tIns="0" bIns="0"/>
                    <a:p>
                      <a:pPr algn="ctr">
                        <a:lnSpc>
                          <a:spcPct val="100000"/>
                        </a:lnSpc>
                      </a:pPr>
                      <a:r>
                        <a:rPr b="1" lang="en-IN" sz="2400">
                          <a:solidFill>
                            <a:srgbClr val="ffffff"/>
                          </a:solidFill>
                          <a:latin typeface="Times New Roman"/>
                        </a:rPr>
                        <a:t>3+1=4</a:t>
                      </a:r>
                      <a:endParaRPr/>
                    </a:p>
                  </a:txBody>
                  <a:tcPr/>
                </a:tc>
              </a:tr>
              <a:tr h="712800">
                <a:tc>
                  <a:txBody>
                    <a:bodyPr lIns="68400" rIns="68400" tIns="0" bIns="0"/>
                    <a:p>
                      <a:pPr algn="ctr">
                        <a:lnSpc>
                          <a:spcPct val="100000"/>
                        </a:lnSpc>
                      </a:pPr>
                      <a:r>
                        <a:rPr b="1" lang="en-IN" sz="2400">
                          <a:solidFill>
                            <a:srgbClr val="ffffff"/>
                          </a:solidFill>
                          <a:latin typeface="Times New Roman"/>
                        </a:rPr>
                        <a:t>502</a:t>
                      </a:r>
                      <a:endParaRPr/>
                    </a:p>
                  </a:txBody>
                  <a:tcPr/>
                </a:tc>
                <a:tc>
                  <a:txBody>
                    <a:bodyPr lIns="68400" rIns="68400" tIns="0" bIns="0"/>
                    <a:p>
                      <a:pPr>
                        <a:lnSpc>
                          <a:spcPct val="100000"/>
                        </a:lnSpc>
                      </a:pPr>
                      <a:r>
                        <a:rPr b="1" lang="en-IN" sz="2200">
                          <a:solidFill>
                            <a:srgbClr val="ffffff"/>
                          </a:solidFill>
                          <a:latin typeface="Times New Roman"/>
                        </a:rPr>
                        <a:t>Pedagogic Process in Elementary schools</a:t>
                      </a:r>
                      <a:endParaRPr/>
                    </a:p>
                  </a:txBody>
                  <a:tcPr/>
                </a:tc>
                <a:tc>
                  <a:txBody>
                    <a:bodyPr lIns="68400" rIns="68400" tIns="0" bIns="0"/>
                    <a:p>
                      <a:pPr algn="ctr">
                        <a:lnSpc>
                          <a:spcPct val="100000"/>
                        </a:lnSpc>
                      </a:pPr>
                      <a:r>
                        <a:rPr b="1" lang="en-IN" sz="2400">
                          <a:solidFill>
                            <a:srgbClr val="ffffff"/>
                          </a:solidFill>
                          <a:latin typeface="Times New Roman"/>
                        </a:rPr>
                        <a:t>70 +30</a:t>
                      </a:r>
                      <a:endParaRPr/>
                    </a:p>
                    <a:p>
                      <a:pPr algn="ctr">
                        <a:lnSpc>
                          <a:spcPct val="100000"/>
                        </a:lnSpc>
                      </a:pPr>
                      <a:endParaRPr/>
                    </a:p>
                  </a:txBody>
                  <a:tcPr/>
                </a:tc>
                <a:tc>
                  <a:txBody>
                    <a:bodyPr lIns="68400" rIns="68400" tIns="0" bIns="0"/>
                    <a:p>
                      <a:pPr algn="ctr">
                        <a:lnSpc>
                          <a:spcPct val="100000"/>
                        </a:lnSpc>
                      </a:pPr>
                      <a:r>
                        <a:rPr b="1" lang="en-IN" sz="2400">
                          <a:solidFill>
                            <a:srgbClr val="ffffff"/>
                          </a:solidFill>
                          <a:latin typeface="Times New Roman"/>
                        </a:rPr>
                        <a:t>6+2=8</a:t>
                      </a:r>
                      <a:endParaRPr/>
                    </a:p>
                  </a:txBody>
                  <a:tcPr/>
                </a:tc>
              </a:tr>
              <a:tr h="479520">
                <a:tc>
                  <a:txBody>
                    <a:bodyPr lIns="68400" rIns="68400" tIns="0" bIns="0"/>
                    <a:p>
                      <a:pPr algn="ctr">
                        <a:lnSpc>
                          <a:spcPct val="100000"/>
                        </a:lnSpc>
                      </a:pPr>
                      <a:r>
                        <a:rPr b="1" lang="en-IN" sz="2800">
                          <a:solidFill>
                            <a:srgbClr val="ffff00"/>
                          </a:solidFill>
                          <a:latin typeface="Times New Roman"/>
                        </a:rPr>
                        <a:t>Group II – Compulsory Teaching Subjects</a:t>
                      </a:r>
                      <a:endParaRPr/>
                    </a:p>
                  </a:txBody>
                  <a:tcPr/>
                </a:tc>
              </a:tr>
              <a:tr h="712800">
                <a:tc>
                  <a:txBody>
                    <a:bodyPr lIns="68400" rIns="68400" tIns="0" bIns="0"/>
                    <a:p>
                      <a:pPr algn="ctr">
                        <a:lnSpc>
                          <a:spcPct val="100000"/>
                        </a:lnSpc>
                      </a:pPr>
                      <a:r>
                        <a:rPr b="1" lang="en-IN" sz="2400">
                          <a:solidFill>
                            <a:srgbClr val="ffffff"/>
                          </a:solidFill>
                          <a:latin typeface="Times New Roman"/>
                        </a:rPr>
                        <a:t>503</a:t>
                      </a:r>
                      <a:endParaRPr/>
                    </a:p>
                  </a:txBody>
                  <a:tcPr/>
                </a:tc>
                <a:tc>
                  <a:txBody>
                    <a:bodyPr lIns="68400" rIns="68400" tIns="0" bIns="0"/>
                    <a:p>
                      <a:pPr>
                        <a:lnSpc>
                          <a:spcPct val="100000"/>
                        </a:lnSpc>
                      </a:pPr>
                      <a:r>
                        <a:rPr b="1" lang="en-IN" sz="2400">
                          <a:solidFill>
                            <a:srgbClr val="ffffff"/>
                          </a:solidFill>
                          <a:latin typeface="Times New Roman"/>
                        </a:rPr>
                        <a:t>Learning Languages  at Elementary Level</a:t>
                      </a:r>
                      <a:endParaRPr/>
                    </a:p>
                  </a:txBody>
                  <a:tcPr/>
                </a:tc>
                <a:tc>
                  <a:txBody>
                    <a:bodyPr lIns="68400" rIns="68400" tIns="0" bIns="0"/>
                    <a:p>
                      <a:pPr algn="ctr">
                        <a:lnSpc>
                          <a:spcPct val="100000"/>
                        </a:lnSpc>
                      </a:pPr>
                      <a:r>
                        <a:rPr b="1" lang="en-IN" sz="2400">
                          <a:solidFill>
                            <a:srgbClr val="ffffff"/>
                          </a:solidFill>
                          <a:latin typeface="Times New Roman"/>
                        </a:rPr>
                        <a:t>70 +30</a:t>
                      </a:r>
                      <a:endParaRPr/>
                    </a:p>
                    <a:p>
                      <a:pPr algn="ctr">
                        <a:lnSpc>
                          <a:spcPct val="100000"/>
                        </a:lnSpc>
                      </a:pPr>
                      <a:endParaRPr/>
                    </a:p>
                  </a:txBody>
                  <a:tcPr/>
                </a:tc>
                <a:tc>
                  <a:tcPr/>
                </a:tc>
                <a:tc>
                  <a:txBody>
                    <a:bodyPr lIns="68400" rIns="68400" tIns="0" bIns="0"/>
                    <a:p>
                      <a:pPr algn="ctr">
                        <a:lnSpc>
                          <a:spcPct val="100000"/>
                        </a:lnSpc>
                      </a:pPr>
                      <a:r>
                        <a:rPr b="1" lang="en-IN" sz="2400">
                          <a:solidFill>
                            <a:srgbClr val="ffffff"/>
                          </a:solidFill>
                          <a:latin typeface="Times New Roman"/>
                        </a:rPr>
                        <a:t>3+1=4</a:t>
                      </a:r>
                      <a:endParaRPr/>
                    </a:p>
                  </a:txBody>
                  <a:tcPr/>
                </a:tc>
              </a:tr>
              <a:tr h="712800">
                <a:tc>
                  <a:txBody>
                    <a:bodyPr lIns="68400" rIns="68400" tIns="0" bIns="0"/>
                    <a:p>
                      <a:pPr algn="ctr">
                        <a:lnSpc>
                          <a:spcPct val="100000"/>
                        </a:lnSpc>
                      </a:pPr>
                      <a:r>
                        <a:rPr b="1" lang="en-IN" sz="2400">
                          <a:solidFill>
                            <a:srgbClr val="ffffff"/>
                          </a:solidFill>
                          <a:latin typeface="Times New Roman"/>
                        </a:rPr>
                        <a:t>504</a:t>
                      </a:r>
                      <a:endParaRPr/>
                    </a:p>
                  </a:txBody>
                  <a:tcPr/>
                </a:tc>
                <a:tc>
                  <a:txBody>
                    <a:bodyPr lIns="68400" rIns="68400" tIns="0" bIns="0"/>
                    <a:p>
                      <a:pPr>
                        <a:lnSpc>
                          <a:spcPct val="100000"/>
                        </a:lnSpc>
                      </a:pPr>
                      <a:r>
                        <a:rPr b="1" lang="en-IN" sz="2200">
                          <a:solidFill>
                            <a:srgbClr val="ffffff"/>
                          </a:solidFill>
                          <a:latin typeface="Times New Roman"/>
                        </a:rPr>
                        <a:t>Learning Mathematics at Elementary Level</a:t>
                      </a:r>
                      <a:endParaRPr/>
                    </a:p>
                  </a:txBody>
                  <a:tcPr/>
                </a:tc>
                <a:tc>
                  <a:txBody>
                    <a:bodyPr lIns="68400" rIns="68400" tIns="0" bIns="0"/>
                    <a:p>
                      <a:pPr algn="ctr">
                        <a:lnSpc>
                          <a:spcPct val="100000"/>
                        </a:lnSpc>
                      </a:pPr>
                      <a:r>
                        <a:rPr b="1" lang="en-IN" sz="2400">
                          <a:solidFill>
                            <a:srgbClr val="ffffff"/>
                          </a:solidFill>
                          <a:latin typeface="Times New Roman"/>
                        </a:rPr>
                        <a:t>70 +30</a:t>
                      </a:r>
                      <a:endParaRPr/>
                    </a:p>
                    <a:p>
                      <a:pPr algn="ctr">
                        <a:lnSpc>
                          <a:spcPct val="100000"/>
                        </a:lnSpc>
                      </a:pPr>
                      <a:endParaRPr/>
                    </a:p>
                  </a:txBody>
                  <a:tcPr/>
                </a:tc>
                <a:tc>
                  <a:txBody>
                    <a:bodyPr lIns="68400" rIns="68400" tIns="0" bIns="0"/>
                    <a:p>
                      <a:pPr algn="ctr">
                        <a:lnSpc>
                          <a:spcPct val="100000"/>
                        </a:lnSpc>
                      </a:pPr>
                      <a:r>
                        <a:rPr b="1" lang="en-IN" sz="2400">
                          <a:solidFill>
                            <a:srgbClr val="ffffff"/>
                          </a:solidFill>
                          <a:latin typeface="Times New Roman"/>
                        </a:rPr>
                        <a:t>3+1=4</a:t>
                      </a:r>
                      <a:endParaRPr/>
                    </a:p>
                  </a:txBody>
                  <a:tcPr/>
                </a:tc>
              </a:tr>
              <a:tr h="0">
                <a:tc>
                  <a:txBody>
                    <a:bodyPr lIns="68400" rIns="68400" tIns="0" bIns="0"/>
                    <a:p>
                      <a:pPr algn="ctr">
                        <a:lnSpc>
                          <a:spcPct val="100000"/>
                        </a:lnSpc>
                      </a:pPr>
                      <a:r>
                        <a:rPr b="1" lang="en-IN" sz="2400">
                          <a:solidFill>
                            <a:srgbClr val="ffffff"/>
                          </a:solidFill>
                          <a:latin typeface="Times New Roman"/>
                        </a:rPr>
                        <a:t>505</a:t>
                      </a:r>
                      <a:endParaRPr/>
                    </a:p>
                  </a:txBody>
                  <a:tcPr/>
                </a:tc>
                <a:tc>
                  <a:txBody>
                    <a:bodyPr lIns="68400" rIns="68400" tIns="0" bIns="0"/>
                    <a:p>
                      <a:pPr>
                        <a:lnSpc>
                          <a:spcPct val="100000"/>
                        </a:lnSpc>
                      </a:pPr>
                      <a:r>
                        <a:rPr b="1" lang="en-IN" sz="2200">
                          <a:solidFill>
                            <a:srgbClr val="ffffff"/>
                          </a:solidFill>
                          <a:latin typeface="Times New Roman"/>
                        </a:rPr>
                        <a:t>Learning EVS at Primary Level</a:t>
                      </a:r>
                      <a:endParaRPr/>
                    </a:p>
                  </a:txBody>
                  <a:tcPr/>
                </a:tc>
                <a:tc>
                  <a:txBody>
                    <a:bodyPr lIns="68400" rIns="68400" tIns="0" bIns="0"/>
                    <a:p>
                      <a:pPr algn="ctr">
                        <a:lnSpc>
                          <a:spcPct val="100000"/>
                        </a:lnSpc>
                      </a:pPr>
                      <a:r>
                        <a:rPr b="1" lang="en-IN" sz="2400">
                          <a:solidFill>
                            <a:srgbClr val="ffffff"/>
                          </a:solidFill>
                          <a:latin typeface="Times New Roman"/>
                        </a:rPr>
                        <a:t>70 +30</a:t>
                      </a:r>
                      <a:endParaRPr/>
                    </a:p>
                  </a:txBody>
                  <a:tcPr/>
                </a:tc>
              </a:tr>
              <a:tr h="410760">
                <a:tc>
                  <a:txBody>
                    <a:bodyPr lIns="68400" rIns="68400" tIns="0" bIns="0"/>
                    <a:p>
                      <a:pPr algn="ctr">
                        <a:lnSpc>
                          <a:spcPct val="100000"/>
                        </a:lnSpc>
                      </a:pPr>
                      <a:r>
                        <a:rPr b="1" lang="en-IN" sz="2400">
                          <a:solidFill>
                            <a:srgbClr val="ffffff"/>
                          </a:solidFill>
                          <a:latin typeface="Times New Roman"/>
                        </a:rPr>
                        <a:t>3+1=4</a:t>
                      </a:r>
                      <a:endParaRPr/>
                    </a:p>
                  </a:txBody>
                  <a:tcPr/>
                </a:tc>
              </a:tr>
              <a:tr h="414360">
                <a:tc>
                  <a:txBody>
                    <a:bodyPr lIns="68400" rIns="68400" tIns="0" bIns="0"/>
                    <a:p>
                      <a:pPr algn="ctr">
                        <a:lnSpc>
                          <a:spcPct val="100000"/>
                        </a:lnSpc>
                      </a:pPr>
                      <a:r>
                        <a:rPr b="1" lang="en-IN" sz="2800">
                          <a:solidFill>
                            <a:srgbClr val="ffff00"/>
                          </a:solidFill>
                          <a:latin typeface="Times New Roman"/>
                        </a:rPr>
                        <a:t>Group – IV - Practical Courses</a:t>
                      </a:r>
                      <a:endParaRPr/>
                    </a:p>
                  </a:txBody>
                  <a:tcPr/>
                </a:tc>
              </a:tr>
              <a:tr h="427680">
                <a:tc>
                  <a:txBody>
                    <a:bodyPr lIns="68400" rIns="68400" tIns="0" bIns="0"/>
                    <a:p>
                      <a:pPr algn="ctr">
                        <a:lnSpc>
                          <a:spcPct val="100000"/>
                        </a:lnSpc>
                      </a:pPr>
                      <a:r>
                        <a:rPr b="1" lang="en-IN" sz="2400">
                          <a:solidFill>
                            <a:srgbClr val="ffffff"/>
                          </a:solidFill>
                          <a:latin typeface="Times New Roman"/>
                        </a:rPr>
                        <a:t>511</a:t>
                      </a:r>
                      <a:endParaRPr/>
                    </a:p>
                  </a:txBody>
                  <a:tcPr/>
                </a:tc>
                <a:tc>
                  <a:txBody>
                    <a:bodyPr lIns="68400" rIns="68400" tIns="0" bIns="0"/>
                    <a:p>
                      <a:pPr>
                        <a:lnSpc>
                          <a:spcPct val="100000"/>
                        </a:lnSpc>
                      </a:pPr>
                      <a:r>
                        <a:rPr b="1" lang="en-IN" sz="2400">
                          <a:solidFill>
                            <a:srgbClr val="ffffff"/>
                          </a:solidFill>
                          <a:latin typeface="Times New Roman"/>
                        </a:rPr>
                        <a:t>School – Based Activities</a:t>
                      </a:r>
                      <a:endParaRPr/>
                    </a:p>
                  </a:txBody>
                  <a:tcPr/>
                </a:tc>
                <a:tc>
                  <a:txBody>
                    <a:bodyPr lIns="68400" rIns="68400" tIns="0" bIns="0"/>
                    <a:p>
                      <a:pPr algn="ctr">
                        <a:lnSpc>
                          <a:spcPct val="100000"/>
                        </a:lnSpc>
                      </a:pPr>
                      <a:r>
                        <a:rPr b="1" lang="en-IN" sz="2400">
                          <a:solidFill>
                            <a:srgbClr val="ffffff"/>
                          </a:solidFill>
                          <a:latin typeface="Times New Roman"/>
                        </a:rPr>
                        <a:t>100</a:t>
                      </a:r>
                      <a:endParaRPr/>
                    </a:p>
                  </a:txBody>
                  <a:tcPr/>
                </a:tc>
                <a:tc>
                  <a:tcPr/>
                </a:tc>
                <a:tc>
                  <a:txBody>
                    <a:bodyPr lIns="68400" rIns="68400" tIns="0" bIns="0"/>
                    <a:p>
                      <a:pPr algn="ctr">
                        <a:lnSpc>
                          <a:spcPct val="100000"/>
                        </a:lnSpc>
                      </a:pPr>
                      <a:r>
                        <a:rPr b="1" lang="en-IN" sz="2400">
                          <a:solidFill>
                            <a:srgbClr val="ffffff"/>
                          </a:solidFill>
                          <a:latin typeface="Times New Roman"/>
                        </a:rPr>
                        <a:t>4</a:t>
                      </a:r>
                      <a:endParaRPr/>
                    </a:p>
                  </a:txBody>
                  <a:tcPr/>
                </a:tc>
              </a:tr>
              <a:tr h="359280">
                <a:tc>
                  <a:txBody>
                    <a:bodyPr lIns="68400" rIns="68400" tIns="0" bIns="0"/>
                    <a:p>
                      <a:pPr algn="ctr">
                        <a:lnSpc>
                          <a:spcPct val="100000"/>
                        </a:lnSpc>
                      </a:pPr>
                      <a:r>
                        <a:rPr b="1" lang="en-IN" sz="2400">
                          <a:solidFill>
                            <a:srgbClr val="ffffff"/>
                          </a:solidFill>
                          <a:latin typeface="Times New Roman"/>
                        </a:rPr>
                        <a:t>512</a:t>
                      </a:r>
                      <a:endParaRPr/>
                    </a:p>
                  </a:txBody>
                  <a:tcPr/>
                </a:tc>
                <a:tc>
                  <a:txBody>
                    <a:bodyPr lIns="68400" rIns="68400" tIns="0" bIns="0"/>
                    <a:p>
                      <a:pPr>
                        <a:lnSpc>
                          <a:spcPct val="100000"/>
                        </a:lnSpc>
                      </a:pPr>
                      <a:r>
                        <a:rPr b="1" lang="en-IN" sz="2400">
                          <a:solidFill>
                            <a:srgbClr val="ffffff"/>
                          </a:solidFill>
                          <a:latin typeface="Times New Roman"/>
                        </a:rPr>
                        <a:t>Workshop – Based Activities</a:t>
                      </a:r>
                      <a:endParaRPr/>
                    </a:p>
                  </a:txBody>
                  <a:tcPr/>
                </a:tc>
                <a:tc>
                  <a:txBody>
                    <a:bodyPr lIns="68400" rIns="68400" tIns="0" bIns="0"/>
                    <a:p>
                      <a:pPr algn="ctr">
                        <a:lnSpc>
                          <a:spcPct val="100000"/>
                        </a:lnSpc>
                      </a:pPr>
                      <a:r>
                        <a:rPr b="1" lang="en-IN" sz="2400">
                          <a:solidFill>
                            <a:srgbClr val="ffffff"/>
                          </a:solidFill>
                          <a:latin typeface="Times New Roman"/>
                        </a:rPr>
                        <a:t>100</a:t>
                      </a:r>
                      <a:endParaRPr/>
                    </a:p>
                  </a:txBody>
                  <a:tcPr/>
                </a:tc>
                <a:tc>
                  <a:tcPr/>
                </a:tc>
                <a:tc>
                  <a:txBody>
                    <a:bodyPr lIns="68400" rIns="68400" tIns="0" bIns="0"/>
                    <a:p>
                      <a:pPr algn="ctr">
                        <a:lnSpc>
                          <a:spcPct val="100000"/>
                        </a:lnSpc>
                      </a:pPr>
                      <a:r>
                        <a:rPr b="1" lang="en-IN" sz="2400">
                          <a:solidFill>
                            <a:srgbClr val="ffffff"/>
                          </a:solidFill>
                          <a:latin typeface="Times New Roman"/>
                        </a:rPr>
                        <a:t>4</a:t>
                      </a:r>
                      <a:endParaRPr/>
                    </a:p>
                  </a:txBody>
                  <a:tcPr/>
                </a:tc>
              </a:tr>
            </a:tbl>
          </a:graphicData>
        </a:graphic>
      </p:graphicFrame>
      <p:sp>
        <p:nvSpPr>
          <p:cNvPr id="199" name="CustomShape 3"/>
          <p:cNvSpPr/>
          <p:nvPr/>
        </p:nvSpPr>
        <p:spPr>
          <a:xfrm>
            <a:off x="0" y="1080"/>
            <a:ext cx="8537040" cy="273240"/>
          </a:xfrm>
          <a:prstGeom prst="rect">
            <a:avLst/>
          </a:prstGeom>
          <a:noFill/>
          <a:ln w="9360">
            <a:noFill/>
          </a:ln>
        </p:spPr>
        <p:txBody>
          <a:bodyPr lIns="90000" rIns="90000" tIns="45000" bIns="45000" anchor="ctr"/>
          <a:p>
            <a:pPr>
              <a:lnSpc>
                <a:spcPct val="100000"/>
              </a:lnSpc>
            </a:pPr>
            <a:r>
              <a:rPr b="1" lang="en-IN" sz="1200">
                <a:solidFill>
                  <a:srgbClr val="ffffff"/>
                </a:solidFill>
                <a:latin typeface="Comic Sans MS"/>
              </a:rPr>
              <a:t>	</a:t>
            </a:r>
            <a:r>
              <a:rPr b="1" lang="en-IN" sz="1200">
                <a:solidFill>
                  <a:srgbClr val="ffffff"/>
                </a:solidFill>
                <a:latin typeface="Comic Sans MS"/>
              </a:rPr>
              <a:t>	</a:t>
            </a:r>
            <a:r>
              <a:rPr b="1" lang="en-IN" sz="1200">
                <a:solidFill>
                  <a:srgbClr val="ffffff"/>
                </a:solidFill>
                <a:latin typeface="Comic Sans MS"/>
              </a:rPr>
              <a:t>	</a:t>
            </a:r>
            <a:r>
              <a:rPr b="1" lang="en-IN" sz="1200">
                <a:solidFill>
                  <a:srgbClr val="ffffff"/>
                </a:solidFill>
                <a:latin typeface="Comic Sans MS"/>
              </a:rPr>
              <a:t>	</a:t>
            </a:r>
            <a:r>
              <a:rPr b="1" lang="en-IN" sz="1200">
                <a:solidFill>
                  <a:srgbClr val="ffffff"/>
                </a:solidFill>
                <a:latin typeface="Comic Sans MS"/>
              </a:rPr>
              <a:t>	</a:t>
            </a:r>
            <a:r>
              <a:rPr b="1" lang="en-IN" sz="1200">
                <a:solidFill>
                  <a:srgbClr val="ffffff"/>
                </a:solidFill>
                <a:latin typeface="Comic Sans MS"/>
              </a:rPr>
              <a:t>	</a:t>
            </a:r>
            <a:r>
              <a:rPr b="1" lang="en-IN" sz="1200">
                <a:solidFill>
                  <a:srgbClr val="ffffff"/>
                </a:solidFill>
                <a:latin typeface="Comic Sans MS"/>
              </a:rPr>
              <a:t>	</a:t>
            </a:r>
            <a:r>
              <a:rPr b="1" lang="en-IN" sz="1200">
                <a:solidFill>
                  <a:srgbClr val="ffffff"/>
                </a:solidFill>
                <a:latin typeface="Comic Sans MS"/>
              </a:rPr>
              <a:t>	</a:t>
            </a:r>
            <a:r>
              <a:rPr b="1" lang="en-IN" sz="1200">
                <a:solidFill>
                  <a:srgbClr val="ffffff"/>
                </a:solidFill>
                <a:latin typeface="Comic Sans MS"/>
              </a:rPr>
              <a:t>	</a:t>
            </a:r>
            <a:r>
              <a:rPr b="1" lang="en-IN" sz="1200">
                <a:solidFill>
                  <a:srgbClr val="ffffff"/>
                </a:solidFill>
                <a:latin typeface="Comic Sans MS"/>
              </a:rPr>
              <a:t> </a:t>
            </a:r>
            <a:endParaRPr/>
          </a:p>
        </p:txBody>
      </p:sp>
      <p:pic>
        <p:nvPicPr>
          <p:cNvPr id="200" name="Picture 25" descr=""/>
          <p:cNvPicPr/>
          <p:nvPr/>
        </p:nvPicPr>
        <p:blipFill>
          <a:blip r:embed="rId1"/>
          <a:stretch>
            <a:fillRect/>
          </a:stretch>
        </p:blipFill>
        <p:spPr>
          <a:xfrm>
            <a:off x="8305920" y="0"/>
            <a:ext cx="761760" cy="871200"/>
          </a:xfrm>
          <a:prstGeom prst="rect">
            <a:avLst/>
          </a:prstGeom>
          <a:ln w="9360">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1" name="TextShape 1"/>
          <p:cNvSpPr txBox="1"/>
          <p:nvPr/>
        </p:nvSpPr>
        <p:spPr>
          <a:xfrm>
            <a:off x="0" y="76320"/>
            <a:ext cx="8229240" cy="609120"/>
          </a:xfrm>
          <a:prstGeom prst="rect">
            <a:avLst/>
          </a:prstGeom>
        </p:spPr>
        <p:txBody>
          <a:bodyPr anchor="ctr"/>
          <a:p>
            <a:pPr>
              <a:lnSpc>
                <a:spcPct val="100000"/>
              </a:lnSpc>
            </a:pPr>
            <a:r>
              <a:rPr b="1" lang="en-US" sz="3200">
                <a:solidFill>
                  <a:srgbClr val="000000"/>
                </a:solidFill>
                <a:latin typeface="Times New Roman"/>
              </a:rPr>
              <a:t>Course Structure 2nd Year (Total 32 Credits )</a:t>
            </a:r>
            <a:endParaRPr/>
          </a:p>
        </p:txBody>
      </p:sp>
      <p:graphicFrame>
        <p:nvGraphicFramePr>
          <p:cNvPr id="202" name="Table 2"/>
          <p:cNvGraphicFramePr/>
          <p:nvPr/>
        </p:nvGraphicFramePr>
        <p:xfrm>
          <a:off x="108000" y="738720"/>
          <a:ext cx="8915040" cy="6004080"/>
        </p:xfrm>
        <a:graphic>
          <a:graphicData uri="http://schemas.openxmlformats.org/drawingml/2006/table">
            <a:tbl>
              <a:tblPr/>
              <a:tblGrid>
                <a:gridCol w="610920"/>
                <a:gridCol w="164160"/>
                <a:gridCol w="5077800"/>
                <a:gridCol w="1647000"/>
                <a:gridCol w="312840"/>
                <a:gridCol w="1102320"/>
              </a:tblGrid>
              <a:tr h="689040">
                <a:tc>
                  <a:txBody>
                    <a:bodyPr lIns="64080" rIns="64080" tIns="0" bIns="0"/>
                    <a:p>
                      <a:pPr algn="ctr">
                        <a:lnSpc>
                          <a:spcPct val="100000"/>
                        </a:lnSpc>
                      </a:pPr>
                      <a:r>
                        <a:rPr b="1" lang="en-IN" sz="2000">
                          <a:solidFill>
                            <a:srgbClr val="ffff00"/>
                          </a:solidFill>
                          <a:latin typeface="Times New Roman"/>
                        </a:rPr>
                        <a:t>Code</a:t>
                      </a:r>
                      <a:endParaRPr/>
                    </a:p>
                  </a:txBody>
                  <a:tcPr/>
                </a:tc>
                <a:tc>
                  <a:txBody>
                    <a:bodyPr lIns="64080" rIns="64080" tIns="0" bIns="0"/>
                    <a:p>
                      <a:pPr algn="ctr">
                        <a:lnSpc>
                          <a:spcPct val="100000"/>
                        </a:lnSpc>
                      </a:pPr>
                      <a:r>
                        <a:rPr b="1" lang="en-IN" sz="2400">
                          <a:solidFill>
                            <a:srgbClr val="ffff00"/>
                          </a:solidFill>
                          <a:latin typeface="Times New Roman"/>
                        </a:rPr>
                        <a:t>Core Courses (Group –I &amp; II)</a:t>
                      </a:r>
                      <a:endParaRPr/>
                    </a:p>
                  </a:txBody>
                  <a:tcPr/>
                </a:tc>
                <a:tc>
                  <a:txBody>
                    <a:bodyPr lIns="64080" rIns="64080" tIns="0" bIns="0"/>
                    <a:p>
                      <a:pPr>
                        <a:lnSpc>
                          <a:spcPct val="100000"/>
                        </a:lnSpc>
                      </a:pPr>
                      <a:r>
                        <a:rPr b="1" lang="en-IN" sz="2400">
                          <a:solidFill>
                            <a:srgbClr val="ffff00"/>
                          </a:solidFill>
                          <a:latin typeface="Times New Roman"/>
                        </a:rPr>
                        <a:t>Theory+ TMA(Mrk)</a:t>
                      </a:r>
                      <a:endParaRPr/>
                    </a:p>
                  </a:txBody>
                  <a:tcPr/>
                </a:tc>
                <a:tc>
                  <a:tcPr/>
                </a:tc>
                <a:tc>
                  <a:txBody>
                    <a:bodyPr lIns="64080" rIns="64080" tIns="0" bIns="0"/>
                    <a:p>
                      <a:pPr algn="ctr">
                        <a:lnSpc>
                          <a:spcPct val="100000"/>
                        </a:lnSpc>
                      </a:pPr>
                      <a:r>
                        <a:rPr b="1" lang="en-IN" sz="2000">
                          <a:solidFill>
                            <a:srgbClr val="ffff00"/>
                          </a:solidFill>
                          <a:latin typeface="Times New Roman"/>
                        </a:rPr>
                        <a:t>Credit</a:t>
                      </a:r>
                      <a:endParaRPr/>
                    </a:p>
                    <a:p>
                      <a:pPr algn="ctr">
                        <a:lnSpc>
                          <a:spcPct val="100000"/>
                        </a:lnSpc>
                      </a:pPr>
                      <a:r>
                        <a:rPr b="1" lang="en-IN" sz="2000">
                          <a:solidFill>
                            <a:srgbClr val="ffff00"/>
                          </a:solidFill>
                          <a:latin typeface="Times New Roman"/>
                        </a:rPr>
                        <a:t>T+P=Tot</a:t>
                      </a:r>
                      <a:endParaRPr/>
                    </a:p>
                  </a:txBody>
                  <a:tcPr/>
                </a:tc>
              </a:tr>
              <a:tr h="795240">
                <a:tc>
                  <a:txBody>
                    <a:bodyPr lIns="64080" rIns="64080" tIns="0" bIns="0"/>
                    <a:p>
                      <a:pPr algn="ctr">
                        <a:lnSpc>
                          <a:spcPct val="100000"/>
                        </a:lnSpc>
                      </a:pPr>
                      <a:r>
                        <a:rPr b="1" lang="en-IN" sz="2400">
                          <a:solidFill>
                            <a:srgbClr val="ffffff"/>
                          </a:solidFill>
                          <a:latin typeface="Times New Roman"/>
                        </a:rPr>
                        <a:t>506</a:t>
                      </a:r>
                      <a:endParaRPr/>
                    </a:p>
                  </a:txBody>
                  <a:tcPr/>
                </a:tc>
                <a:tc>
                  <a:txBody>
                    <a:bodyPr lIns="64080" rIns="64080" tIns="0" bIns="0"/>
                    <a:p>
                      <a:pPr>
                        <a:lnSpc>
                          <a:spcPct val="100000"/>
                        </a:lnSpc>
                      </a:pPr>
                      <a:r>
                        <a:rPr b="1" lang="en-IN" sz="2400">
                          <a:solidFill>
                            <a:srgbClr val="ffffff"/>
                          </a:solidFill>
                          <a:latin typeface="Times New Roman"/>
                        </a:rPr>
                        <a:t>Understanding Children in inclusive context</a:t>
                      </a:r>
                      <a:endParaRPr/>
                    </a:p>
                  </a:txBody>
                  <a:tcPr/>
                </a:tc>
                <a:tc>
                  <a:txBody>
                    <a:bodyPr lIns="64080" rIns="64080" tIns="0" bIns="0"/>
                    <a:p>
                      <a:pPr algn="ctr">
                        <a:lnSpc>
                          <a:spcPct val="100000"/>
                        </a:lnSpc>
                      </a:pPr>
                      <a:r>
                        <a:rPr b="1" lang="en-IN" sz="2400">
                          <a:solidFill>
                            <a:srgbClr val="ffffff"/>
                          </a:solidFill>
                          <a:latin typeface="Times New Roman"/>
                        </a:rPr>
                        <a:t>70 +30</a:t>
                      </a:r>
                      <a:endParaRPr/>
                    </a:p>
                  </a:txBody>
                  <a:tcPr/>
                </a:tc>
                <a:tc>
                  <a:txBody>
                    <a:bodyPr lIns="64080" rIns="64080" tIns="0" bIns="0"/>
                    <a:p>
                      <a:pPr algn="ctr">
                        <a:lnSpc>
                          <a:spcPct val="100000"/>
                        </a:lnSpc>
                      </a:pPr>
                      <a:r>
                        <a:rPr b="1" lang="en-IN" sz="2400">
                          <a:solidFill>
                            <a:srgbClr val="ffffff"/>
                          </a:solidFill>
                          <a:latin typeface="Times New Roman"/>
                        </a:rPr>
                        <a:t> </a:t>
                      </a:r>
                      <a:r>
                        <a:rPr b="1" lang="en-IN" sz="2400">
                          <a:solidFill>
                            <a:srgbClr val="ffffff"/>
                          </a:solidFill>
                          <a:latin typeface="Times New Roman"/>
                        </a:rPr>
                        <a:t>6+2=8</a:t>
                      </a:r>
                      <a:endParaRPr/>
                    </a:p>
                  </a:txBody>
                  <a:tcPr/>
                </a:tc>
              </a:tr>
              <a:tr h="316800">
                <a:tc>
                  <a:txBody>
                    <a:bodyPr lIns="64080" rIns="64080" tIns="0" bIns="0"/>
                    <a:p>
                      <a:pPr algn="ctr">
                        <a:lnSpc>
                          <a:spcPct val="100000"/>
                        </a:lnSpc>
                      </a:pPr>
                      <a:r>
                        <a:rPr b="1" lang="en-IN" sz="2400">
                          <a:solidFill>
                            <a:srgbClr val="ffffff"/>
                          </a:solidFill>
                          <a:latin typeface="Times New Roman"/>
                        </a:rPr>
                        <a:t>507</a:t>
                      </a:r>
                      <a:endParaRPr/>
                    </a:p>
                  </a:txBody>
                  <a:tcPr/>
                </a:tc>
                <a:tc>
                  <a:txBody>
                    <a:bodyPr lIns="64080" rIns="64080" tIns="0" bIns="0"/>
                    <a:p>
                      <a:pPr>
                        <a:lnSpc>
                          <a:spcPct val="100000"/>
                        </a:lnSpc>
                      </a:pPr>
                      <a:r>
                        <a:rPr b="1" lang="en-IN" sz="2400">
                          <a:solidFill>
                            <a:srgbClr val="ffffff"/>
                          </a:solidFill>
                          <a:latin typeface="Times New Roman"/>
                        </a:rPr>
                        <a:t>Community &amp; Elementary Education</a:t>
                      </a:r>
                      <a:endParaRPr/>
                    </a:p>
                  </a:txBody>
                  <a:tcPr/>
                </a:tc>
                <a:tc>
                  <a:txBody>
                    <a:bodyPr lIns="64080" rIns="64080" tIns="0" bIns="0"/>
                    <a:p>
                      <a:pPr algn="ctr">
                        <a:lnSpc>
                          <a:spcPct val="100000"/>
                        </a:lnSpc>
                      </a:pPr>
                      <a:r>
                        <a:rPr b="1" lang="en-IN" sz="2400">
                          <a:solidFill>
                            <a:srgbClr val="ffffff"/>
                          </a:solidFill>
                          <a:latin typeface="Times New Roman"/>
                        </a:rPr>
                        <a:t>70 +30</a:t>
                      </a:r>
                      <a:endParaRPr/>
                    </a:p>
                  </a:txBody>
                  <a:tcPr/>
                </a:tc>
              </a:tr>
              <a:tr h="223200">
                <a:tc>
                  <a:txBody>
                    <a:bodyPr lIns="64080" rIns="64080" tIns="0" bIns="0"/>
                    <a:p>
                      <a:pPr algn="ctr">
                        <a:lnSpc>
                          <a:spcPct val="100000"/>
                        </a:lnSpc>
                      </a:pPr>
                      <a:r>
                        <a:rPr b="1" lang="en-IN" sz="2400">
                          <a:solidFill>
                            <a:srgbClr val="ffffff"/>
                          </a:solidFill>
                          <a:latin typeface="Times New Roman"/>
                        </a:rPr>
                        <a:t>3+1=4</a:t>
                      </a:r>
                      <a:endParaRPr/>
                    </a:p>
                  </a:txBody>
                  <a:tcPr/>
                </a:tc>
              </a:tr>
              <a:tr h="450000">
                <a:tc>
                  <a:txBody>
                    <a:bodyPr lIns="64080" rIns="64080" tIns="0" bIns="0"/>
                    <a:p>
                      <a:pPr algn="ctr">
                        <a:lnSpc>
                          <a:spcPct val="100000"/>
                        </a:lnSpc>
                      </a:pPr>
                      <a:r>
                        <a:rPr b="1" lang="en-IN" sz="2400">
                          <a:solidFill>
                            <a:srgbClr val="ffffff"/>
                          </a:solidFill>
                          <a:latin typeface="Times New Roman"/>
                        </a:rPr>
                        <a:t>508</a:t>
                      </a:r>
                      <a:endParaRPr/>
                    </a:p>
                  </a:txBody>
                  <a:tcPr/>
                </a:tc>
                <a:tc>
                  <a:txBody>
                    <a:bodyPr lIns="64080" rIns="64080" tIns="0" bIns="0"/>
                    <a:p>
                      <a:pPr>
                        <a:lnSpc>
                          <a:spcPct val="100000"/>
                        </a:lnSpc>
                      </a:pPr>
                      <a:r>
                        <a:rPr b="1" lang="en-IN" sz="2400">
                          <a:solidFill>
                            <a:srgbClr val="ffffff"/>
                          </a:solidFill>
                          <a:latin typeface="Times New Roman"/>
                        </a:rPr>
                        <a:t>Learning Art, Physical and Work Education at Elementary level</a:t>
                      </a:r>
                      <a:endParaRPr/>
                    </a:p>
                  </a:txBody>
                  <a:tcPr/>
                </a:tc>
                <a:tc>
                  <a:txBody>
                    <a:bodyPr lIns="64080" rIns="64080" tIns="0" bIns="0"/>
                    <a:p>
                      <a:pPr algn="ctr">
                        <a:lnSpc>
                          <a:spcPct val="100000"/>
                        </a:lnSpc>
                      </a:pPr>
                      <a:r>
                        <a:rPr b="1" lang="en-IN" sz="2400">
                          <a:solidFill>
                            <a:srgbClr val="ffffff"/>
                          </a:solidFill>
                          <a:latin typeface="Times New Roman"/>
                        </a:rPr>
                        <a:t>70 +30</a:t>
                      </a:r>
                      <a:endParaRPr/>
                    </a:p>
                  </a:txBody>
                  <a:tcPr/>
                </a:tc>
              </a:tr>
              <a:tr h="344520">
                <a:tc>
                  <a:txBody>
                    <a:bodyPr lIns="64080" rIns="64080" tIns="0" bIns="0"/>
                    <a:p>
                      <a:pPr algn="ctr">
                        <a:lnSpc>
                          <a:spcPct val="100000"/>
                        </a:lnSpc>
                      </a:pPr>
                      <a:r>
                        <a:rPr b="1" lang="en-IN" sz="2400">
                          <a:solidFill>
                            <a:srgbClr val="ffffff"/>
                          </a:solidFill>
                          <a:latin typeface="Times New Roman"/>
                        </a:rPr>
                        <a:t>3+1=4</a:t>
                      </a:r>
                      <a:endParaRPr/>
                    </a:p>
                  </a:txBody>
                  <a:tcPr/>
                </a:tc>
              </a:tr>
              <a:tr h="385200">
                <a:tc>
                  <a:txBody>
                    <a:bodyPr lIns="64080" rIns="64080" tIns="0" bIns="0"/>
                    <a:p>
                      <a:pPr algn="ctr">
                        <a:lnSpc>
                          <a:spcPct val="100000"/>
                        </a:lnSpc>
                      </a:pPr>
                      <a:r>
                        <a:rPr b="1" lang="en-IN" sz="2400">
                          <a:solidFill>
                            <a:srgbClr val="ffff00"/>
                          </a:solidFill>
                          <a:latin typeface="Times New Roman"/>
                        </a:rPr>
                        <a:t>Group III – Optional Teaching Subject (Any one)</a:t>
                      </a:r>
                      <a:endParaRPr/>
                    </a:p>
                  </a:txBody>
                  <a:tcPr/>
                </a:tc>
              </a:tr>
              <a:tr h="771480">
                <a:tc>
                  <a:txBody>
                    <a:bodyPr lIns="64080" rIns="64080" tIns="0" bIns="0"/>
                    <a:p>
                      <a:pPr algn="ctr">
                        <a:lnSpc>
                          <a:spcPct val="100000"/>
                        </a:lnSpc>
                      </a:pPr>
                      <a:r>
                        <a:rPr b="1" lang="en-IN" sz="2400">
                          <a:solidFill>
                            <a:srgbClr val="ffffff"/>
                          </a:solidFill>
                          <a:latin typeface="Times New Roman"/>
                        </a:rPr>
                        <a:t>509</a:t>
                      </a:r>
                      <a:endParaRPr/>
                    </a:p>
                    <a:p>
                      <a:pPr algn="ctr">
                        <a:lnSpc>
                          <a:spcPct val="100000"/>
                        </a:lnSpc>
                      </a:pPr>
                      <a:r>
                        <a:rPr b="1" lang="en-IN" sz="2400">
                          <a:solidFill>
                            <a:srgbClr val="ffffff"/>
                          </a:solidFill>
                          <a:latin typeface="Times New Roman"/>
                        </a:rPr>
                        <a:t>or</a:t>
                      </a:r>
                      <a:endParaRPr/>
                    </a:p>
                    <a:p>
                      <a:pPr algn="ctr">
                        <a:lnSpc>
                          <a:spcPct val="100000"/>
                        </a:lnSpc>
                      </a:pPr>
                      <a:endParaRPr/>
                    </a:p>
                    <a:p>
                      <a:pPr algn="ctr">
                        <a:lnSpc>
                          <a:spcPct val="100000"/>
                        </a:lnSpc>
                      </a:pPr>
                      <a:r>
                        <a:rPr b="1" lang="en-IN" sz="2400">
                          <a:solidFill>
                            <a:srgbClr val="ffffff"/>
                          </a:solidFill>
                          <a:latin typeface="Times New Roman"/>
                        </a:rPr>
                        <a:t>510</a:t>
                      </a:r>
                      <a:endParaRPr/>
                    </a:p>
                  </a:txBody>
                  <a:tcPr/>
                </a:tc>
                <a:tc>
                  <a:txBody>
                    <a:bodyPr lIns="64080" rIns="64080" tIns="0" bIns="0"/>
                    <a:p>
                      <a:pPr>
                        <a:lnSpc>
                          <a:spcPct val="100000"/>
                        </a:lnSpc>
                      </a:pPr>
                      <a:r>
                        <a:rPr b="1" lang="en-IN" sz="2400">
                          <a:solidFill>
                            <a:srgbClr val="ffffff"/>
                          </a:solidFill>
                          <a:latin typeface="Times New Roman"/>
                        </a:rPr>
                        <a:t>Learning Social Science at Upper Primary Level               </a:t>
                      </a:r>
                      <a:r>
                        <a:rPr b="1" lang="en-IN" sz="2400" u="sng">
                          <a:solidFill>
                            <a:srgbClr val="ffffff"/>
                          </a:solidFill>
                          <a:latin typeface="Times New Roman"/>
                        </a:rPr>
                        <a:t>OR</a:t>
                      </a:r>
                      <a:endParaRPr/>
                    </a:p>
                  </a:txBody>
                  <a:tcPr/>
                </a:tc>
                <a:tc>
                  <a:txBody>
                    <a:bodyPr lIns="64080" rIns="64080" tIns="0" bIns="0"/>
                    <a:p>
                      <a:pPr algn="ctr">
                        <a:lnSpc>
                          <a:spcPct val="100000"/>
                        </a:lnSpc>
                      </a:pPr>
                      <a:r>
                        <a:rPr b="1" lang="en-IN" sz="2400">
                          <a:solidFill>
                            <a:srgbClr val="ffffff"/>
                          </a:solidFill>
                          <a:latin typeface="Times New Roman"/>
                        </a:rPr>
                        <a:t>70 +30</a:t>
                      </a:r>
                      <a:endParaRPr/>
                    </a:p>
                  </a:txBody>
                  <a:tcPr/>
                </a:tc>
                <a:tc>
                  <a:tcPr/>
                </a:tc>
                <a:tc>
                  <a:txBody>
                    <a:bodyPr lIns="64080" rIns="64080" tIns="0" bIns="0"/>
                    <a:p>
                      <a:pPr algn="ctr">
                        <a:lnSpc>
                          <a:spcPct val="100000"/>
                        </a:lnSpc>
                      </a:pPr>
                      <a:r>
                        <a:rPr b="1" lang="en-IN" sz="2400">
                          <a:solidFill>
                            <a:srgbClr val="ffffff"/>
                          </a:solidFill>
                          <a:latin typeface="Times New Roman"/>
                        </a:rPr>
                        <a:t>3+1=4</a:t>
                      </a:r>
                      <a:endParaRPr/>
                    </a:p>
                  </a:txBody>
                  <a:tcPr/>
                </a:tc>
              </a:tr>
              <a:tr h="771480">
                <a:tc>
                  <a:txBody>
                    <a:bodyPr lIns="64080" rIns="64080" tIns="0" bIns="0"/>
                    <a:p>
                      <a:pPr>
                        <a:lnSpc>
                          <a:spcPct val="100000"/>
                        </a:lnSpc>
                      </a:pPr>
                      <a:r>
                        <a:rPr b="1" lang="en-IN" sz="2400">
                          <a:solidFill>
                            <a:srgbClr val="ffffff"/>
                          </a:solidFill>
                          <a:latin typeface="Times New Roman"/>
                        </a:rPr>
                        <a:t>Learning  Science at Upper Primary Level</a:t>
                      </a:r>
                      <a:endParaRPr/>
                    </a:p>
                  </a:txBody>
                  <a:tcPr/>
                </a:tc>
                <a:tc>
                  <a:txBody>
                    <a:bodyPr lIns="64080" rIns="64080" tIns="0" bIns="0"/>
                    <a:p>
                      <a:pPr algn="ctr">
                        <a:lnSpc>
                          <a:spcPct val="100000"/>
                        </a:lnSpc>
                      </a:pPr>
                      <a:r>
                        <a:rPr b="1" lang="en-IN" sz="2400">
                          <a:solidFill>
                            <a:srgbClr val="ffffff"/>
                          </a:solidFill>
                          <a:latin typeface="Times New Roman"/>
                        </a:rPr>
                        <a:t>70 +30</a:t>
                      </a:r>
                      <a:endParaRPr/>
                    </a:p>
                  </a:txBody>
                  <a:tcPr/>
                </a:tc>
                <a:tc>
                  <a:tcPr/>
                </a:tc>
                <a:tc>
                  <a:txBody>
                    <a:bodyPr lIns="64080" rIns="64080" tIns="0" bIns="0"/>
                    <a:p>
                      <a:pPr algn="ctr">
                        <a:lnSpc>
                          <a:spcPct val="100000"/>
                        </a:lnSpc>
                      </a:pPr>
                      <a:r>
                        <a:rPr b="1" lang="en-IN" sz="2400">
                          <a:solidFill>
                            <a:srgbClr val="ffffff"/>
                          </a:solidFill>
                          <a:latin typeface="Times New Roman"/>
                        </a:rPr>
                        <a:t>3+1=4</a:t>
                      </a:r>
                      <a:endParaRPr/>
                    </a:p>
                    <a:p>
                      <a:pPr algn="ctr">
                        <a:lnSpc>
                          <a:spcPct val="100000"/>
                        </a:lnSpc>
                      </a:pPr>
                      <a:endParaRPr/>
                    </a:p>
                  </a:txBody>
                  <a:tcPr/>
                </a:tc>
              </a:tr>
              <a:tr h="385200">
                <a:tc>
                  <a:txBody>
                    <a:bodyPr lIns="64080" rIns="64080" tIns="0" bIns="0"/>
                    <a:p>
                      <a:pPr algn="ctr">
                        <a:lnSpc>
                          <a:spcPct val="100000"/>
                        </a:lnSpc>
                      </a:pPr>
                      <a:r>
                        <a:rPr b="1" lang="en-IN" sz="2400">
                          <a:solidFill>
                            <a:srgbClr val="ffff00"/>
                          </a:solidFill>
                          <a:latin typeface="Times New Roman"/>
                        </a:rPr>
                        <a:t>Practical Courses (Group –IV)    Pr. Mrk</a:t>
                      </a:r>
                      <a:endParaRPr/>
                    </a:p>
                  </a:txBody>
                  <a:tcPr/>
                </a:tc>
              </a:tr>
              <a:tr h="458640">
                <a:tc>
                  <a:txBody>
                    <a:bodyPr lIns="64080" rIns="64080" tIns="0" bIns="0"/>
                    <a:p>
                      <a:pPr algn="ctr">
                        <a:lnSpc>
                          <a:spcPct val="100000"/>
                        </a:lnSpc>
                      </a:pPr>
                      <a:r>
                        <a:rPr b="1" lang="en-IN" sz="2400">
                          <a:solidFill>
                            <a:srgbClr val="ffffff"/>
                          </a:solidFill>
                          <a:latin typeface="Times New Roman"/>
                        </a:rPr>
                        <a:t>513</a:t>
                      </a:r>
                      <a:endParaRPr/>
                    </a:p>
                  </a:txBody>
                  <a:tcPr/>
                </a:tc>
                <a:tc>
                  <a:txBody>
                    <a:bodyPr lIns="64080" rIns="64080" tIns="0" bIns="0"/>
                    <a:p>
                      <a:pPr>
                        <a:lnSpc>
                          <a:spcPct val="100000"/>
                        </a:lnSpc>
                      </a:pPr>
                      <a:r>
                        <a:rPr b="1" lang="en-IN" sz="2400">
                          <a:solidFill>
                            <a:srgbClr val="ffffff"/>
                          </a:solidFill>
                          <a:latin typeface="Times New Roman"/>
                        </a:rPr>
                        <a:t>Workshop – Based Activities</a:t>
                      </a:r>
                      <a:endParaRPr/>
                    </a:p>
                  </a:txBody>
                  <a:tcPr/>
                </a:tc>
                <a:tc>
                  <a:txBody>
                    <a:bodyPr lIns="64080" rIns="64080" tIns="0" bIns="0"/>
                    <a:p>
                      <a:pPr algn="ctr">
                        <a:lnSpc>
                          <a:spcPct val="100000"/>
                        </a:lnSpc>
                      </a:pPr>
                      <a:r>
                        <a:rPr b="1" lang="en-IN" sz="2400">
                          <a:solidFill>
                            <a:srgbClr val="ffffff"/>
                          </a:solidFill>
                          <a:latin typeface="Times New Roman"/>
                        </a:rPr>
                        <a:t>100</a:t>
                      </a:r>
                      <a:endParaRPr/>
                    </a:p>
                  </a:txBody>
                  <a:tcPr/>
                </a:tc>
                <a:tc>
                  <a:tcPr/>
                </a:tc>
                <a:tc>
                  <a:txBody>
                    <a:bodyPr lIns="64080" rIns="64080" tIns="0" bIns="0"/>
                    <a:p>
                      <a:pPr algn="ctr">
                        <a:lnSpc>
                          <a:spcPct val="100000"/>
                        </a:lnSpc>
                      </a:pPr>
                      <a:r>
                        <a:rPr b="1" lang="en-IN" sz="2400">
                          <a:solidFill>
                            <a:srgbClr val="ffffff"/>
                          </a:solidFill>
                          <a:latin typeface="Times New Roman"/>
                        </a:rPr>
                        <a:t>4</a:t>
                      </a:r>
                      <a:endParaRPr/>
                    </a:p>
                  </a:txBody>
                  <a:tcPr/>
                </a:tc>
              </a:tr>
              <a:tr h="413280">
                <a:tc>
                  <a:txBody>
                    <a:bodyPr lIns="64080" rIns="64080" tIns="0" bIns="0"/>
                    <a:p>
                      <a:pPr algn="ctr">
                        <a:lnSpc>
                          <a:spcPct val="100000"/>
                        </a:lnSpc>
                      </a:pPr>
                      <a:r>
                        <a:rPr b="1" lang="en-IN" sz="2400">
                          <a:solidFill>
                            <a:srgbClr val="ffffff"/>
                          </a:solidFill>
                          <a:latin typeface="Times New Roman"/>
                        </a:rPr>
                        <a:t>514</a:t>
                      </a:r>
                      <a:endParaRPr/>
                    </a:p>
                  </a:txBody>
                  <a:tcPr/>
                </a:tc>
                <a:tc>
                  <a:txBody>
                    <a:bodyPr lIns="64080" rIns="64080" tIns="0" bIns="0"/>
                    <a:p>
                      <a:pPr>
                        <a:lnSpc>
                          <a:spcPct val="100000"/>
                        </a:lnSpc>
                      </a:pPr>
                      <a:r>
                        <a:rPr b="1" lang="en-IN" sz="2400">
                          <a:solidFill>
                            <a:srgbClr val="ffffff"/>
                          </a:solidFill>
                          <a:latin typeface="Times New Roman"/>
                        </a:rPr>
                        <a:t>Practice Teaching</a:t>
                      </a:r>
                      <a:endParaRPr/>
                    </a:p>
                  </a:txBody>
                  <a:tcPr/>
                </a:tc>
                <a:tc>
                  <a:txBody>
                    <a:bodyPr lIns="64080" rIns="64080" tIns="0" bIns="0"/>
                    <a:p>
                      <a:pPr algn="ctr">
                        <a:lnSpc>
                          <a:spcPct val="100000"/>
                        </a:lnSpc>
                      </a:pPr>
                      <a:r>
                        <a:rPr b="1" lang="en-IN" sz="2400">
                          <a:solidFill>
                            <a:srgbClr val="ffffff"/>
                          </a:solidFill>
                          <a:latin typeface="Times New Roman"/>
                        </a:rPr>
                        <a:t>100</a:t>
                      </a:r>
                      <a:endParaRPr/>
                    </a:p>
                  </a:txBody>
                  <a:tcPr/>
                </a:tc>
                <a:tc>
                  <a:tcPr/>
                </a:tc>
                <a:tc>
                  <a:txBody>
                    <a:bodyPr lIns="64080" rIns="64080" tIns="0" bIns="0"/>
                    <a:p>
                      <a:pPr algn="ctr">
                        <a:lnSpc>
                          <a:spcPct val="100000"/>
                        </a:lnSpc>
                      </a:pPr>
                      <a:r>
                        <a:rPr b="1" lang="en-IN" sz="2400">
                          <a:solidFill>
                            <a:srgbClr val="ffffff"/>
                          </a:solidFill>
                          <a:latin typeface="Times New Roman"/>
                        </a:rPr>
                        <a:t>8</a:t>
                      </a:r>
                      <a:endParaRPr/>
                    </a:p>
                  </a:txBody>
                  <a:tcPr/>
                </a:tc>
              </a:tr>
            </a:tbl>
          </a:graphicData>
        </a:graphic>
      </p:graphicFrame>
      <p:pic>
        <p:nvPicPr>
          <p:cNvPr id="203" name="Picture 25" descr=""/>
          <p:cNvPicPr/>
          <p:nvPr/>
        </p:nvPicPr>
        <p:blipFill>
          <a:blip r:embed="rId1"/>
          <a:stretch>
            <a:fillRect/>
          </a:stretch>
        </p:blipFill>
        <p:spPr>
          <a:xfrm>
            <a:off x="8305920" y="0"/>
            <a:ext cx="761760" cy="871200"/>
          </a:xfrm>
          <a:prstGeom prst="rect">
            <a:avLst/>
          </a:prstGeom>
          <a:ln w="9360">
            <a:noFill/>
          </a:ln>
        </p:spPr>
      </p:pic>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4" name="TextShape 1"/>
          <p:cNvSpPr txBox="1"/>
          <p:nvPr/>
        </p:nvSpPr>
        <p:spPr>
          <a:xfrm>
            <a:off x="380880" y="0"/>
            <a:ext cx="8229240" cy="685440"/>
          </a:xfrm>
          <a:prstGeom prst="rect">
            <a:avLst/>
          </a:prstGeom>
        </p:spPr>
        <p:txBody>
          <a:bodyPr anchor="ctr"/>
          <a:p>
            <a:pPr>
              <a:lnSpc>
                <a:spcPct val="100000"/>
              </a:lnSpc>
            </a:pPr>
            <a:r>
              <a:rPr b="1" lang="en-US" sz="2800">
                <a:solidFill>
                  <a:srgbClr val="000000"/>
                </a:solidFill>
                <a:latin typeface="Times New Roman"/>
              </a:rPr>
              <a:t>Delivery Strategies for Competency Development</a:t>
            </a:r>
            <a:endParaRPr/>
          </a:p>
        </p:txBody>
      </p:sp>
      <p:sp>
        <p:nvSpPr>
          <p:cNvPr id="205" name="TextShape 2"/>
          <p:cNvSpPr txBox="1"/>
          <p:nvPr/>
        </p:nvSpPr>
        <p:spPr>
          <a:xfrm>
            <a:off x="304920" y="609480"/>
            <a:ext cx="8762760" cy="6171840"/>
          </a:xfrm>
          <a:prstGeom prst="rect">
            <a:avLst/>
          </a:prstGeom>
        </p:spPr>
        <p:txBody>
          <a:bodyPr/>
          <a:p>
            <a:pPr>
              <a:lnSpc>
                <a:spcPct val="100000"/>
              </a:lnSpc>
            </a:pPr>
            <a:r>
              <a:rPr b="1" lang="en-US" sz="2800">
                <a:solidFill>
                  <a:srgbClr val="ffffff"/>
                </a:solidFill>
                <a:latin typeface="Times New Roman"/>
              </a:rPr>
              <a:t>Programme consist of 64 credits which includes 750 study hours of self study, practical and contact sessions</a:t>
            </a:r>
            <a:endParaRPr/>
          </a:p>
          <a:p>
            <a:pPr>
              <a:lnSpc>
                <a:spcPct val="100000"/>
              </a:lnSpc>
              <a:buFont typeface="StarSymbol"/>
              <a:buChar char=""/>
            </a:pPr>
            <a:r>
              <a:rPr b="1" lang="en-US" sz="2800">
                <a:solidFill>
                  <a:srgbClr val="ffffff"/>
                </a:solidFill>
                <a:latin typeface="Times New Roman"/>
              </a:rPr>
              <a:t>Workshop based activities</a:t>
            </a:r>
            <a:r>
              <a:rPr b="1" lang="en-US" sz="2400">
                <a:solidFill>
                  <a:srgbClr val="000000"/>
                </a:solidFill>
                <a:latin typeface="Times New Roman"/>
              </a:rPr>
              <a:t>     </a:t>
            </a:r>
            <a:endParaRPr/>
          </a:p>
          <a:p>
            <a:pPr>
              <a:lnSpc>
                <a:spcPct val="100000"/>
              </a:lnSpc>
            </a:pPr>
            <a:r>
              <a:rPr b="1" lang="en-US" sz="2400">
                <a:solidFill>
                  <a:srgbClr val="ffffff"/>
                </a:solidFill>
                <a:latin typeface="Times New Roman"/>
              </a:rPr>
              <a:t>     </a:t>
            </a:r>
            <a:r>
              <a:rPr b="1" lang="en-US" sz="2400">
                <a:solidFill>
                  <a:srgbClr val="ffffff"/>
                </a:solidFill>
                <a:latin typeface="Times New Roman"/>
              </a:rPr>
              <a:t>(one each for 12 days in a year)     </a:t>
            </a:r>
            <a:r>
              <a:rPr b="1" lang="en-US" sz="2800">
                <a:solidFill>
                  <a:srgbClr val="ffffff"/>
                </a:solidFill>
                <a:latin typeface="Times New Roman"/>
              </a:rPr>
              <a:t>8 Credits  240  hours</a:t>
            </a:r>
            <a:endParaRPr/>
          </a:p>
          <a:p>
            <a:pPr lvl="1">
              <a:lnSpc>
                <a:spcPct val="100000"/>
              </a:lnSpc>
              <a:buFont typeface="StarSymbol"/>
              <a:buChar char=""/>
            </a:pPr>
            <a:r>
              <a:rPr b="1" lang="en-US" sz="2000">
                <a:solidFill>
                  <a:srgbClr val="ffff00"/>
                </a:solidFill>
                <a:latin typeface="Times New Roman"/>
              </a:rPr>
              <a:t>Pre workshop Activity                                        </a:t>
            </a:r>
            <a:r>
              <a:rPr b="1" lang="en-US" sz="2000">
                <a:solidFill>
                  <a:srgbClr val="ffff00"/>
                </a:solidFill>
                <a:latin typeface="Times New Roman"/>
              </a:rPr>
              <a:t>	</a:t>
            </a:r>
            <a:r>
              <a:rPr b="1" lang="en-US" sz="2000">
                <a:solidFill>
                  <a:srgbClr val="ffff00"/>
                </a:solidFill>
                <a:latin typeface="Times New Roman"/>
              </a:rPr>
              <a:t>52  hours</a:t>
            </a:r>
            <a:endParaRPr/>
          </a:p>
          <a:p>
            <a:pPr lvl="1">
              <a:lnSpc>
                <a:spcPct val="100000"/>
              </a:lnSpc>
              <a:buFont typeface="StarSymbol"/>
              <a:buChar char=""/>
            </a:pPr>
            <a:r>
              <a:rPr b="1" lang="en-US" sz="2000">
                <a:solidFill>
                  <a:srgbClr val="ffff00"/>
                </a:solidFill>
                <a:latin typeface="Times New Roman"/>
              </a:rPr>
              <a:t>Workshop Activity (12 days x 7 hrs x 2 yrs)             168  hours</a:t>
            </a:r>
            <a:endParaRPr/>
          </a:p>
          <a:p>
            <a:pPr lvl="1">
              <a:lnSpc>
                <a:spcPct val="100000"/>
              </a:lnSpc>
              <a:buFont typeface="StarSymbol"/>
              <a:buChar char=""/>
            </a:pPr>
            <a:r>
              <a:rPr b="1" lang="en-US" sz="2000">
                <a:solidFill>
                  <a:srgbClr val="ffff00"/>
                </a:solidFill>
                <a:latin typeface="Times New Roman"/>
              </a:rPr>
              <a:t>Post workshop Activity            </a:t>
            </a:r>
            <a:r>
              <a:rPr b="1" lang="en-US" sz="2000">
                <a:solidFill>
                  <a:srgbClr val="ffff00"/>
                </a:solidFill>
                <a:latin typeface="Times New Roman"/>
              </a:rPr>
              <a:t>	</a:t>
            </a:r>
            <a:r>
              <a:rPr b="1" lang="en-US" sz="2000">
                <a:solidFill>
                  <a:srgbClr val="ffff00"/>
                </a:solidFill>
                <a:latin typeface="Times New Roman"/>
              </a:rPr>
              <a:t>           </a:t>
            </a:r>
            <a:r>
              <a:rPr b="1" lang="en-US" sz="2000">
                <a:solidFill>
                  <a:srgbClr val="ffff00"/>
                </a:solidFill>
                <a:latin typeface="Times New Roman"/>
              </a:rPr>
              <a:t>	</a:t>
            </a:r>
            <a:r>
              <a:rPr b="1" lang="en-US" sz="2000">
                <a:solidFill>
                  <a:srgbClr val="ffff00"/>
                </a:solidFill>
                <a:latin typeface="Times New Roman"/>
              </a:rPr>
              <a:t>              20  hours</a:t>
            </a:r>
            <a:endParaRPr/>
          </a:p>
          <a:p>
            <a:pPr>
              <a:lnSpc>
                <a:spcPct val="100000"/>
              </a:lnSpc>
              <a:buFont typeface="StarSymbol"/>
              <a:buChar char=""/>
            </a:pPr>
            <a:r>
              <a:rPr b="1" lang="en-US" sz="2800">
                <a:solidFill>
                  <a:srgbClr val="ffffff"/>
                </a:solidFill>
                <a:latin typeface="Times New Roman"/>
              </a:rPr>
              <a:t>School Based Activities</a:t>
            </a:r>
            <a:r>
              <a:rPr b="1" lang="en-US" sz="2800">
                <a:solidFill>
                  <a:srgbClr val="ffffff"/>
                </a:solidFill>
                <a:latin typeface="Times New Roman"/>
              </a:rPr>
              <a:t>	</a:t>
            </a:r>
            <a:r>
              <a:rPr b="1" lang="en-US" sz="2800">
                <a:solidFill>
                  <a:srgbClr val="ffffff"/>
                </a:solidFill>
                <a:latin typeface="Times New Roman"/>
              </a:rPr>
              <a:t>4 Credits    120 hours</a:t>
            </a:r>
            <a:r>
              <a:rPr b="1" lang="en-US" sz="2400">
                <a:solidFill>
                  <a:srgbClr val="000000"/>
                </a:solidFill>
                <a:latin typeface="Times New Roman"/>
              </a:rPr>
              <a:t>                                 </a:t>
            </a:r>
            <a:endParaRPr/>
          </a:p>
          <a:p>
            <a:pPr>
              <a:lnSpc>
                <a:spcPct val="100000"/>
              </a:lnSpc>
              <a:buFont typeface="StarSymbol"/>
              <a:buChar char=""/>
            </a:pPr>
            <a:r>
              <a:rPr b="1" lang="en-US" sz="2800">
                <a:solidFill>
                  <a:srgbClr val="ffffff"/>
                </a:solidFill>
                <a:latin typeface="Times New Roman"/>
              </a:rPr>
              <a:t>Practice Teaching</a:t>
            </a:r>
            <a:endParaRPr/>
          </a:p>
          <a:p>
            <a:pPr>
              <a:lnSpc>
                <a:spcPct val="100000"/>
              </a:lnSpc>
            </a:pPr>
            <a:r>
              <a:rPr b="1" lang="en-US" sz="2400">
                <a:solidFill>
                  <a:srgbClr val="ffffff"/>
                </a:solidFill>
                <a:latin typeface="Times New Roman"/>
              </a:rPr>
              <a:t>    </a:t>
            </a:r>
            <a:r>
              <a:rPr b="1" lang="en-US" sz="2400">
                <a:solidFill>
                  <a:srgbClr val="ffffff"/>
                </a:solidFill>
                <a:latin typeface="Times New Roman"/>
              </a:rPr>
              <a:t>(40 lessons x 6 hours each)     </a:t>
            </a:r>
            <a:r>
              <a:rPr b="1" lang="en-US" sz="2400">
                <a:solidFill>
                  <a:srgbClr val="ffffff"/>
                </a:solidFill>
                <a:latin typeface="Times New Roman"/>
              </a:rPr>
              <a:t>	</a:t>
            </a:r>
            <a:r>
              <a:rPr b="1" lang="en-US" sz="2800">
                <a:solidFill>
                  <a:srgbClr val="ffffff"/>
                </a:solidFill>
                <a:latin typeface="Times New Roman"/>
              </a:rPr>
              <a:t> 8 Credits</a:t>
            </a:r>
            <a:r>
              <a:rPr b="1" lang="en-US" sz="2800">
                <a:solidFill>
                  <a:srgbClr val="ffffff"/>
                </a:solidFill>
                <a:latin typeface="Times New Roman"/>
              </a:rPr>
              <a:t>	</a:t>
            </a:r>
            <a:r>
              <a:rPr b="1" lang="en-US" sz="2800">
                <a:solidFill>
                  <a:srgbClr val="ffffff"/>
                </a:solidFill>
                <a:latin typeface="Times New Roman"/>
              </a:rPr>
              <a:t> 240 hours</a:t>
            </a:r>
            <a:endParaRPr/>
          </a:p>
          <a:p>
            <a:pPr>
              <a:lnSpc>
                <a:spcPct val="100000"/>
              </a:lnSpc>
            </a:pPr>
            <a:r>
              <a:rPr b="1" lang="en-US" sz="2400">
                <a:solidFill>
                  <a:srgbClr val="ffffff"/>
                </a:solidFill>
                <a:latin typeface="Times New Roman"/>
              </a:rPr>
              <a:t>  </a:t>
            </a:r>
            <a:r>
              <a:rPr b="1" lang="en-US" sz="2400">
                <a:solidFill>
                  <a:srgbClr val="000000"/>
                </a:solidFill>
                <a:latin typeface="Times New Roman"/>
              </a:rPr>
              <a:t>  </a:t>
            </a:r>
            <a:r>
              <a:rPr b="1" lang="en-US" sz="2000">
                <a:solidFill>
                  <a:srgbClr val="ffff00"/>
                </a:solidFill>
                <a:latin typeface="Times New Roman"/>
              </a:rPr>
              <a:t>(6 hrs include the time for preparation of lesson plan &amp; TLM,</a:t>
            </a:r>
            <a:r>
              <a:rPr b="1" lang="en-US" sz="2000">
                <a:solidFill>
                  <a:srgbClr val="ffff00"/>
                </a:solidFill>
                <a:latin typeface="Times New Roman"/>
              </a:rPr>
              <a:t>
</a:t>
            </a:r>
            <a:r>
              <a:rPr b="1" lang="en-US" sz="2000">
                <a:solidFill>
                  <a:srgbClr val="ffff00"/>
                </a:solidFill>
                <a:latin typeface="Times New Roman"/>
              </a:rPr>
              <a:t>     discussion with mentor/supervisor, delivery of lesson and feedback)</a:t>
            </a:r>
            <a:endParaRPr/>
          </a:p>
          <a:p>
            <a:pPr>
              <a:lnSpc>
                <a:spcPct val="100000"/>
              </a:lnSpc>
              <a:buFont typeface="Wingdings 2" charset="2"/>
              <a:buChar char="•"/>
            </a:pPr>
            <a:r>
              <a:rPr b="1" lang="en-US" sz="2800">
                <a:solidFill>
                  <a:srgbClr val="ffffff"/>
                </a:solidFill>
                <a:latin typeface="Times New Roman"/>
              </a:rPr>
              <a:t>Tutoring/PCP support  </a:t>
            </a:r>
            <a:r>
              <a:rPr b="1" lang="en-US" sz="2800">
                <a:solidFill>
                  <a:srgbClr val="ffffff"/>
                </a:solidFill>
                <a:latin typeface="Times New Roman"/>
              </a:rPr>
              <a:t>	</a:t>
            </a:r>
            <a:r>
              <a:rPr b="1" lang="en-US" sz="2800">
                <a:solidFill>
                  <a:srgbClr val="ffffff"/>
                </a:solidFill>
                <a:latin typeface="Times New Roman"/>
              </a:rPr>
              <a:t>  </a:t>
            </a:r>
            <a:r>
              <a:rPr b="1" lang="en-US" sz="2800">
                <a:solidFill>
                  <a:srgbClr val="ffffff"/>
                </a:solidFill>
                <a:latin typeface="Times New Roman"/>
              </a:rPr>
              <a:t>	</a:t>
            </a:r>
            <a:r>
              <a:rPr b="1" lang="en-US" sz="2800">
                <a:solidFill>
                  <a:srgbClr val="ffffff"/>
                </a:solidFill>
                <a:latin typeface="Times New Roman"/>
              </a:rPr>
              <a:t>	</a:t>
            </a:r>
            <a:r>
              <a:rPr b="1" lang="en-US" sz="2800">
                <a:solidFill>
                  <a:srgbClr val="ffffff"/>
                </a:solidFill>
                <a:latin typeface="Times New Roman"/>
              </a:rPr>
              <a:t> 150 hours</a:t>
            </a:r>
            <a:endParaRPr/>
          </a:p>
        </p:txBody>
      </p:sp>
      <p:pic>
        <p:nvPicPr>
          <p:cNvPr id="206" name="Picture 25" descr=""/>
          <p:cNvPicPr/>
          <p:nvPr/>
        </p:nvPicPr>
        <p:blipFill>
          <a:blip r:embed="rId1"/>
          <a:stretch>
            <a:fillRect/>
          </a:stretch>
        </p:blipFill>
        <p:spPr>
          <a:xfrm>
            <a:off x="8458200" y="0"/>
            <a:ext cx="685440" cy="783720"/>
          </a:xfrm>
          <a:prstGeom prst="rect">
            <a:avLst/>
          </a:prstGeom>
          <a:ln w="9360">
            <a:noFill/>
          </a:ln>
        </p:spPr>
      </p:pic>
      <p:sp>
        <p:nvSpPr>
          <p:cNvPr id="207" name="CustomShape 3"/>
          <p:cNvSpPr/>
          <p:nvPr/>
        </p:nvSpPr>
        <p:spPr>
          <a:xfrm>
            <a:off x="1600200" y="6182280"/>
            <a:ext cx="6171840" cy="942840"/>
          </a:xfrm>
          <a:prstGeom prst="rect">
            <a:avLst/>
          </a:prstGeom>
          <a:noFill/>
          <a:ln>
            <a:noFill/>
          </a:ln>
        </p:spPr>
        <p:txBody>
          <a:bodyPr lIns="90000" rIns="90000" tIns="45000" bIns="45000"/>
          <a:p>
            <a:pPr algn="ctr">
              <a:lnSpc>
                <a:spcPct val="100000"/>
              </a:lnSpc>
            </a:pPr>
            <a:r>
              <a:rPr b="1" lang="en-IN" sz="2800">
                <a:solidFill>
                  <a:srgbClr val="ffff00"/>
                </a:solidFill>
                <a:latin typeface="Comic Sans MS"/>
              </a:rPr>
              <a:t>Total Contact Hours: 750 hours</a:t>
            </a:r>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208" name="Table 1"/>
          <p:cNvGraphicFramePr/>
          <p:nvPr/>
        </p:nvGraphicFramePr>
        <p:xfrm>
          <a:off x="31680" y="96840"/>
          <a:ext cx="9067320" cy="5390640"/>
        </p:xfrm>
        <a:graphic>
          <a:graphicData uri="http://schemas.openxmlformats.org/drawingml/2006/table">
            <a:tbl>
              <a:tblPr/>
              <a:tblGrid>
                <a:gridCol w="5105160"/>
                <a:gridCol w="3962160"/>
              </a:tblGrid>
              <a:tr h="595080">
                <a:tc>
                  <a:txBody>
                    <a:bodyPr/>
                    <a:p>
                      <a:pPr algn="ctr">
                        <a:lnSpc>
                          <a:spcPct val="100000"/>
                        </a:lnSpc>
                      </a:pPr>
                      <a:r>
                        <a:rPr b="1" lang="en-IN" sz="3200">
                          <a:solidFill>
                            <a:srgbClr val="16165d"/>
                          </a:solidFill>
                          <a:latin typeface="Comic Sans MS"/>
                        </a:rPr>
                        <a:t>Muti-Channel Delivery Strategies</a:t>
                      </a:r>
                      <a:endParaRPr/>
                    </a:p>
                  </a:txBody>
                  <a:tcPr/>
                </a:tc>
              </a:tr>
              <a:tr h="1415880">
                <a:tc>
                  <a:txBody>
                    <a:bodyPr/>
                    <a:p>
                      <a:pPr>
                        <a:lnSpc>
                          <a:spcPct val="100000"/>
                        </a:lnSpc>
                      </a:pPr>
                      <a:endParaRPr/>
                    </a:p>
                    <a:p>
                      <a:pPr>
                        <a:lnSpc>
                          <a:spcPct val="100000"/>
                        </a:lnSpc>
                      </a:pPr>
                      <a:r>
                        <a:rPr b="1" lang="en-IN" sz="2400">
                          <a:solidFill>
                            <a:srgbClr val="ffffff"/>
                          </a:solidFill>
                          <a:latin typeface="Comic Sans MS"/>
                        </a:rPr>
                        <a:t>Course Materials uploaded on NIOS portal</a:t>
                      </a:r>
                      <a:endParaRPr/>
                    </a:p>
                  </a:txBody>
                  <a:tcPr/>
                </a:tc>
                <a:tc>
                  <a:txBody>
                    <a:bodyPr/>
                    <a:p>
                      <a:pPr algn="ctr">
                        <a:lnSpc>
                          <a:spcPct val="100000"/>
                        </a:lnSpc>
                      </a:pPr>
                      <a:r>
                        <a:rPr lang="en-IN" sz="3200">
                          <a:solidFill>
                            <a:srgbClr val="ffffff"/>
                          </a:solidFill>
                          <a:latin typeface="Comic Sans MS"/>
                        </a:rPr>
                        <a:t>SWAYAM Platform</a:t>
                      </a:r>
                      <a:endParaRPr/>
                    </a:p>
                    <a:p>
                      <a:pPr algn="ctr">
                        <a:lnSpc>
                          <a:spcPct val="100000"/>
                        </a:lnSpc>
                      </a:pPr>
                      <a:endParaRPr/>
                    </a:p>
                    <a:p>
                      <a:pPr>
                        <a:lnSpc>
                          <a:spcPct val="100000"/>
                        </a:lnSpc>
                      </a:pPr>
                      <a:r>
                        <a:rPr b="1" lang="en-IN" sz="2000">
                          <a:solidFill>
                            <a:srgbClr val="ffff00"/>
                          </a:solidFill>
                          <a:latin typeface="Comic Sans MS"/>
                        </a:rPr>
                        <a:t>Offering 14 Courses at Secondary level.</a:t>
                      </a:r>
                      <a:endParaRPr/>
                    </a:p>
                    <a:p>
                      <a:pPr>
                        <a:lnSpc>
                          <a:spcPct val="100000"/>
                        </a:lnSpc>
                      </a:pPr>
                      <a:r>
                        <a:rPr b="1" lang="en-IN" sz="2000">
                          <a:solidFill>
                            <a:srgbClr val="ffff00"/>
                          </a:solidFill>
                          <a:latin typeface="Comic Sans MS"/>
                        </a:rPr>
                        <a:t>D.El.Ed courses will be offered in 4 quadrant</a:t>
                      </a:r>
                      <a:endParaRPr/>
                    </a:p>
                  </a:txBody>
                  <a:tcPr/>
                </a:tc>
              </a:tr>
              <a:tr h="640440">
                <a:tc>
                  <a:txBody>
                    <a:bodyPr/>
                    <a:p>
                      <a:pPr>
                        <a:lnSpc>
                          <a:spcPct val="100000"/>
                        </a:lnSpc>
                      </a:pPr>
                      <a:r>
                        <a:rPr b="1" lang="en-IN" sz="2400">
                          <a:solidFill>
                            <a:srgbClr val="ffffff"/>
                          </a:solidFill>
                          <a:latin typeface="Comic Sans MS"/>
                        </a:rPr>
                        <a:t>Audio / Video materials</a:t>
                      </a:r>
                      <a:endParaRPr/>
                    </a:p>
                  </a:txBody>
                  <a:tcPr/>
                </a:tc>
              </a:tr>
              <a:tr h="822600">
                <a:tc>
                  <a:txBody>
                    <a:bodyPr/>
                    <a:p>
                      <a:pPr>
                        <a:lnSpc>
                          <a:spcPct val="100000"/>
                        </a:lnSpc>
                      </a:pPr>
                      <a:r>
                        <a:rPr b="1" lang="en-IN" sz="2400">
                          <a:solidFill>
                            <a:srgbClr val="ffffff"/>
                          </a:solidFill>
                          <a:latin typeface="Comic Sans MS"/>
                        </a:rPr>
                        <a:t>Inputs through organizing Workshops</a:t>
                      </a:r>
                      <a:endParaRPr/>
                    </a:p>
                  </a:txBody>
                  <a:tcPr/>
                </a:tc>
                <a:tc>
                  <a:txBody>
                    <a:bodyPr/>
                    <a:p>
                      <a:pPr algn="ctr">
                        <a:lnSpc>
                          <a:spcPct val="100000"/>
                        </a:lnSpc>
                      </a:pPr>
                      <a:r>
                        <a:rPr b="1" lang="en-IN" sz="2400">
                          <a:solidFill>
                            <a:srgbClr val="ffffff"/>
                          </a:solidFill>
                          <a:latin typeface="Comic Sans MS"/>
                        </a:rPr>
                        <a:t>SWAYAM PRABHA DTH Channel</a:t>
                      </a:r>
                      <a:r>
                        <a:rPr b="1" lang="en-IN">
                          <a:solidFill>
                            <a:srgbClr val="ffffff"/>
                          </a:solidFill>
                          <a:latin typeface="Comic Sans MS"/>
                        </a:rPr>
                        <a:t> </a:t>
                      </a:r>
                      <a:endParaRPr/>
                    </a:p>
                    <a:p>
                      <a:pPr>
                        <a:lnSpc>
                          <a:spcPct val="100000"/>
                        </a:lnSpc>
                      </a:pPr>
                      <a:r>
                        <a:rPr b="1" lang="en-IN" sz="2000">
                          <a:solidFill>
                            <a:srgbClr val="ffff00"/>
                          </a:solidFill>
                          <a:latin typeface="Comic Sans MS"/>
                        </a:rPr>
                        <a:t>3 Channels allocated </a:t>
                      </a:r>
                      <a:endParaRPr/>
                    </a:p>
                    <a:p>
                      <a:pPr>
                        <a:lnSpc>
                          <a:spcPct val="100000"/>
                        </a:lnSpc>
                      </a:pPr>
                      <a:r>
                        <a:rPr b="1" lang="en-IN" sz="2000">
                          <a:solidFill>
                            <a:srgbClr val="ffff00"/>
                          </a:solidFill>
                          <a:latin typeface="Comic Sans MS"/>
                        </a:rPr>
                        <a:t>Channel 27 for Secondary, Channel 28 for Sr.econdary &amp;</a:t>
                      </a:r>
                      <a:endParaRPr/>
                    </a:p>
                    <a:p>
                      <a:pPr>
                        <a:lnSpc>
                          <a:spcPct val="100000"/>
                        </a:lnSpc>
                      </a:pPr>
                      <a:r>
                        <a:rPr b="1" lang="en-IN" sz="2000">
                          <a:solidFill>
                            <a:srgbClr val="ffff00"/>
                          </a:solidFill>
                          <a:latin typeface="Comic Sans MS"/>
                        </a:rPr>
                        <a:t>Channel 32 for Teacher Education  </a:t>
                      </a:r>
                      <a:endParaRPr/>
                    </a:p>
                  </a:txBody>
                  <a:tcPr/>
                </a:tc>
              </a:tr>
              <a:tr h="816120">
                <a:tc>
                  <a:txBody>
                    <a:bodyPr/>
                    <a:p>
                      <a:pPr>
                        <a:lnSpc>
                          <a:spcPct val="100000"/>
                        </a:lnSpc>
                      </a:pPr>
                      <a:r>
                        <a:rPr b="1" lang="en-IN" sz="2400">
                          <a:solidFill>
                            <a:srgbClr val="ffffff"/>
                          </a:solidFill>
                          <a:latin typeface="Comic Sans MS"/>
                        </a:rPr>
                        <a:t>Interactive radio counseling – Mukta Vidya Vani</a:t>
                      </a:r>
                      <a:endParaRPr/>
                    </a:p>
                  </a:txBody>
                  <a:tcPr/>
                </a:tc>
              </a:tr>
              <a:tr h="558720">
                <a:tc>
                  <a:txBody>
                    <a:bodyPr/>
                    <a:p>
                      <a:pPr>
                        <a:lnSpc>
                          <a:spcPct val="100000"/>
                        </a:lnSpc>
                      </a:pPr>
                      <a:r>
                        <a:rPr b="1" lang="en-IN" sz="2400">
                          <a:solidFill>
                            <a:srgbClr val="ffffff"/>
                          </a:solidFill>
                          <a:latin typeface="Comic Sans MS"/>
                        </a:rPr>
                        <a:t>Mobile App – </a:t>
                      </a:r>
                      <a:r>
                        <a:rPr b="1" lang="en-IN" sz="2400">
                          <a:solidFill>
                            <a:srgbClr val="ffff00"/>
                          </a:solidFill>
                          <a:latin typeface="Comic Sans MS"/>
                        </a:rPr>
                        <a:t>NIOS_D_El_Ed</a:t>
                      </a:r>
                      <a:endParaRPr/>
                    </a:p>
                  </a:txBody>
                  <a:tcPr/>
                </a:tc>
              </a:tr>
              <a:tr h="541800">
                <a:tc>
                  <a:txBody>
                    <a:bodyPr/>
                    <a:p>
                      <a:pPr>
                        <a:lnSpc>
                          <a:spcPct val="100000"/>
                        </a:lnSpc>
                      </a:pPr>
                      <a:r>
                        <a:rPr b="1" lang="en-IN" sz="2400">
                          <a:solidFill>
                            <a:srgbClr val="ffffff"/>
                          </a:solidFill>
                          <a:latin typeface="Comic Sans MS"/>
                        </a:rPr>
                        <a:t>Videos on YouTube Channel</a:t>
                      </a:r>
                      <a:endParaRPr/>
                    </a:p>
                  </a:txBody>
                  <a:tcPr/>
                </a:tc>
              </a:tr>
            </a:tbl>
          </a:graphicData>
        </a:graphic>
      </p:graphicFrame>
      <p:pic>
        <p:nvPicPr>
          <p:cNvPr id="209" name="Picture 25" descr=""/>
          <p:cNvPicPr/>
          <p:nvPr/>
        </p:nvPicPr>
        <p:blipFill>
          <a:blip r:embed="rId1"/>
          <a:stretch>
            <a:fillRect/>
          </a:stretch>
        </p:blipFill>
        <p:spPr>
          <a:xfrm>
            <a:off x="8458200" y="-22320"/>
            <a:ext cx="685440" cy="783720"/>
          </a:xfrm>
          <a:prstGeom prst="rect">
            <a:avLst/>
          </a:prstGeom>
          <a:ln w="9360">
            <a:noFill/>
          </a:ln>
        </p:spPr>
      </p:pic>
      <p:sp>
        <p:nvSpPr>
          <p:cNvPr id="210" name="CustomShape 2"/>
          <p:cNvSpPr/>
          <p:nvPr/>
        </p:nvSpPr>
        <p:spPr>
          <a:xfrm>
            <a:off x="0" y="5715000"/>
            <a:ext cx="9143640" cy="943920"/>
          </a:xfrm>
          <a:prstGeom prst="rect">
            <a:avLst/>
          </a:prstGeom>
          <a:solidFill>
            <a:srgbClr val="22228b"/>
          </a:solidFill>
          <a:ln>
            <a:noFill/>
          </a:ln>
        </p:spPr>
        <p:txBody>
          <a:bodyPr lIns="90000" rIns="90000" tIns="45000" bIns="45000"/>
          <a:p>
            <a:pPr>
              <a:lnSpc>
                <a:spcPct val="100000"/>
              </a:lnSpc>
            </a:pPr>
            <a:r>
              <a:rPr b="1" lang="en-IN" sz="2000">
                <a:solidFill>
                  <a:srgbClr val="ffff00"/>
                </a:solidFill>
                <a:latin typeface="Arial"/>
                <a:ea typeface="Times New Roman"/>
              </a:rPr>
              <a:t>Translation in Regional Languages: </a:t>
            </a:r>
            <a:r>
              <a:rPr b="1" lang="en-IN" sz="2000">
                <a:solidFill>
                  <a:srgbClr val="ffffff"/>
                </a:solidFill>
                <a:latin typeface="Arial"/>
                <a:ea typeface="Times New Roman"/>
              </a:rPr>
              <a:t>Besides Hindi &amp; English </a:t>
            </a:r>
            <a:endParaRPr/>
          </a:p>
          <a:p>
            <a:pPr>
              <a:lnSpc>
                <a:spcPct val="100000"/>
              </a:lnSpc>
            </a:pPr>
            <a:r>
              <a:rPr b="1" lang="en-IN">
                <a:solidFill>
                  <a:srgbClr val="ffffff"/>
                </a:solidFill>
                <a:latin typeface="Comic Sans MS"/>
                <a:ea typeface="Times New Roman"/>
              </a:rPr>
              <a:t>Telugu, Assamese, Gujrati, Kannad, Malyalam, Marathi, Odia, Tamil, Bengali, Punjabi</a:t>
            </a:r>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1" name="TextShape 1"/>
          <p:cNvSpPr txBox="1"/>
          <p:nvPr/>
        </p:nvSpPr>
        <p:spPr>
          <a:xfrm>
            <a:off x="685800" y="76320"/>
            <a:ext cx="7772040" cy="685440"/>
          </a:xfrm>
          <a:prstGeom prst="rect">
            <a:avLst/>
          </a:prstGeom>
        </p:spPr>
        <p:txBody>
          <a:bodyPr anchor="ctr"/>
          <a:p>
            <a:pPr>
              <a:lnSpc>
                <a:spcPct val="100000"/>
              </a:lnSpc>
            </a:pPr>
            <a:r>
              <a:rPr b="1" lang="en-US" sz="4400">
                <a:solidFill>
                  <a:srgbClr val="000000"/>
                </a:solidFill>
                <a:latin typeface="Times New Roman"/>
              </a:rPr>
              <a:t>Evaluation </a:t>
            </a:r>
            <a:endParaRPr/>
          </a:p>
        </p:txBody>
      </p:sp>
      <p:sp>
        <p:nvSpPr>
          <p:cNvPr id="212" name="TextShape 2"/>
          <p:cNvSpPr txBox="1"/>
          <p:nvPr/>
        </p:nvSpPr>
        <p:spPr>
          <a:xfrm>
            <a:off x="76320" y="762120"/>
            <a:ext cx="8915040" cy="6095520"/>
          </a:xfrm>
          <a:prstGeom prst="rect">
            <a:avLst/>
          </a:prstGeom>
        </p:spPr>
        <p:txBody>
          <a:bodyPr/>
          <a:p>
            <a:pPr>
              <a:lnSpc>
                <a:spcPct val="100000"/>
              </a:lnSpc>
              <a:buFont typeface="StarSymbol"/>
              <a:buChar char=""/>
            </a:pPr>
            <a:r>
              <a:rPr b="1" lang="en-US" sz="3200">
                <a:solidFill>
                  <a:srgbClr val="ffff00"/>
                </a:solidFill>
                <a:latin typeface="Comic Sans MS"/>
              </a:rPr>
              <a:t>Continuous Evaluation</a:t>
            </a:r>
            <a:endParaRPr/>
          </a:p>
          <a:p>
            <a:pPr lvl="1">
              <a:lnSpc>
                <a:spcPct val="100000"/>
              </a:lnSpc>
              <a:buFont typeface="StarSymbol"/>
              <a:buChar char=""/>
            </a:pPr>
            <a:r>
              <a:rPr b="1" lang="en-US" sz="2800">
                <a:solidFill>
                  <a:srgbClr val="ffffff"/>
                </a:solidFill>
                <a:latin typeface="Comic Sans MS"/>
              </a:rPr>
              <a:t>Self Evaluation through Print Modules</a:t>
            </a:r>
            <a:endParaRPr/>
          </a:p>
          <a:p>
            <a:pPr lvl="1">
              <a:lnSpc>
                <a:spcPct val="100000"/>
              </a:lnSpc>
              <a:buFont typeface="StarSymbol"/>
              <a:buChar char=""/>
            </a:pPr>
            <a:r>
              <a:rPr b="1" lang="en-US" sz="2800">
                <a:solidFill>
                  <a:srgbClr val="ffffff"/>
                </a:solidFill>
                <a:latin typeface="Comic Sans MS"/>
              </a:rPr>
              <a:t>Course based Assignments (both for theory &amp; practical courses)</a:t>
            </a:r>
            <a:endParaRPr/>
          </a:p>
          <a:p>
            <a:pPr lvl="1">
              <a:lnSpc>
                <a:spcPct val="100000"/>
              </a:lnSpc>
              <a:buFont typeface="StarSymbol"/>
              <a:buChar char=""/>
            </a:pPr>
            <a:r>
              <a:rPr b="1" lang="en-US" sz="2800">
                <a:solidFill>
                  <a:srgbClr val="ffffff"/>
                </a:solidFill>
                <a:latin typeface="Comic Sans MS"/>
              </a:rPr>
              <a:t>Development of Portfolio</a:t>
            </a:r>
            <a:endParaRPr/>
          </a:p>
          <a:p>
            <a:pPr lvl="1">
              <a:lnSpc>
                <a:spcPct val="100000"/>
              </a:lnSpc>
              <a:buFont typeface="StarSymbol"/>
              <a:buChar char=""/>
            </a:pPr>
            <a:r>
              <a:rPr b="1" lang="en-US" sz="2800">
                <a:solidFill>
                  <a:srgbClr val="ffffff"/>
                </a:solidFill>
                <a:latin typeface="Comic Sans MS"/>
              </a:rPr>
              <a:t>Project Work – Group &amp; Individual</a:t>
            </a:r>
            <a:endParaRPr/>
          </a:p>
          <a:p>
            <a:pPr lvl="1">
              <a:lnSpc>
                <a:spcPct val="100000"/>
              </a:lnSpc>
              <a:buFont typeface="StarSymbol"/>
              <a:buChar char=""/>
            </a:pPr>
            <a:r>
              <a:rPr b="1" lang="en-US" sz="2800">
                <a:solidFill>
                  <a:srgbClr val="ffffff"/>
                </a:solidFill>
                <a:latin typeface="Comic Sans MS"/>
              </a:rPr>
              <a:t>School based Practical Activities</a:t>
            </a:r>
            <a:endParaRPr/>
          </a:p>
          <a:p>
            <a:pPr lvl="1">
              <a:lnSpc>
                <a:spcPct val="100000"/>
              </a:lnSpc>
              <a:buFont typeface="StarSymbol"/>
              <a:buChar char=""/>
            </a:pPr>
            <a:r>
              <a:rPr b="1" lang="en-US" sz="2800">
                <a:solidFill>
                  <a:srgbClr val="ffffff"/>
                </a:solidFill>
                <a:latin typeface="Comic Sans MS"/>
              </a:rPr>
              <a:t>Record evaluation on working with children</a:t>
            </a:r>
            <a:endParaRPr/>
          </a:p>
          <a:p>
            <a:pPr>
              <a:lnSpc>
                <a:spcPct val="100000"/>
              </a:lnSpc>
              <a:buFont typeface="StarSymbol"/>
              <a:buChar char=""/>
            </a:pPr>
            <a:r>
              <a:rPr b="1" lang="en-US" sz="3200">
                <a:solidFill>
                  <a:srgbClr val="ffff00"/>
                </a:solidFill>
                <a:latin typeface="Comic Sans MS"/>
              </a:rPr>
              <a:t>Terminal Examination for both theory &amp; Practical Courses</a:t>
            </a:r>
            <a:endParaRPr/>
          </a:p>
          <a:p>
            <a:pPr>
              <a:lnSpc>
                <a:spcPct val="100000"/>
              </a:lnSpc>
              <a:buFont typeface="StarSymbol"/>
              <a:buChar char=""/>
            </a:pPr>
            <a:r>
              <a:rPr b="1" lang="en-US" sz="3200">
                <a:solidFill>
                  <a:srgbClr val="ffffff"/>
                </a:solidFill>
                <a:latin typeface="Comic Sans MS"/>
              </a:rPr>
              <a:t>Assessment of Practice Lessons</a:t>
            </a:r>
            <a:endParaRPr/>
          </a:p>
        </p:txBody>
      </p:sp>
      <p:pic>
        <p:nvPicPr>
          <p:cNvPr id="213" name="Picture 25" descr=""/>
          <p:cNvPicPr/>
          <p:nvPr/>
        </p:nvPicPr>
        <p:blipFill>
          <a:blip r:embed="rId1"/>
          <a:stretch>
            <a:fillRect/>
          </a:stretch>
        </p:blipFill>
        <p:spPr>
          <a:xfrm>
            <a:off x="8344080" y="0"/>
            <a:ext cx="799920" cy="914040"/>
          </a:xfrm>
          <a:prstGeom prst="rect">
            <a:avLst/>
          </a:prstGeom>
          <a:ln w="9360">
            <a:noFill/>
          </a:ln>
        </p:spPr>
      </p:pic>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214" name="Table 1"/>
          <p:cNvGraphicFramePr/>
          <p:nvPr/>
        </p:nvGraphicFramePr>
        <p:xfrm>
          <a:off x="106200" y="27360"/>
          <a:ext cx="8914320" cy="6678000"/>
        </p:xfrm>
        <a:graphic>
          <a:graphicData uri="http://schemas.openxmlformats.org/drawingml/2006/table">
            <a:tbl>
              <a:tblPr/>
              <a:tblGrid>
                <a:gridCol w="1036800"/>
                <a:gridCol w="7877520"/>
              </a:tblGrid>
              <a:tr h="951480">
                <a:tc>
                  <a:txBody>
                    <a:bodyPr/>
                    <a:p>
                      <a:pPr algn="ctr">
                        <a:lnSpc>
                          <a:spcPct val="100000"/>
                        </a:lnSpc>
                      </a:pPr>
                      <a:r>
                        <a:rPr lang="en-IN" sz="3200">
                          <a:solidFill>
                            <a:srgbClr val="000000"/>
                          </a:solidFill>
                          <a:latin typeface="Times New Roman"/>
                        </a:rPr>
                        <a:t>Capacity Building of Functionaries</a:t>
                      </a:r>
                      <a:endParaRPr/>
                    </a:p>
                    <a:p>
                      <a:pPr>
                        <a:lnSpc>
                          <a:spcPct val="100000"/>
                        </a:lnSpc>
                      </a:pPr>
                      <a:endParaRPr/>
                    </a:p>
                  </a:txBody>
                  <a:tcPr/>
                </a:tc>
              </a:tr>
              <a:tr h="681480">
                <a:tc>
                  <a:txBody>
                    <a:bodyPr lIns="68400" rIns="68400" tIns="0" bIns="0"/>
                    <a:p>
                      <a:pPr>
                        <a:lnSpc>
                          <a:spcPct val="115000"/>
                        </a:lnSpc>
                      </a:pPr>
                      <a:r>
                        <a:rPr b="1" lang="en-IN" sz="2800">
                          <a:solidFill>
                            <a:srgbClr val="000000"/>
                          </a:solidFill>
                          <a:latin typeface="Times New Roman"/>
                        </a:rPr>
                        <a:t>Sl.No</a:t>
                      </a:r>
                      <a:endParaRPr/>
                    </a:p>
                  </a:txBody>
                  <a:tcPr/>
                </a:tc>
                <a:tc>
                  <a:txBody>
                    <a:bodyPr lIns="68400" rIns="68400" tIns="0" bIns="0"/>
                    <a:p>
                      <a:pPr>
                        <a:lnSpc>
                          <a:spcPct val="115000"/>
                        </a:lnSpc>
                      </a:pPr>
                      <a:r>
                        <a:rPr b="1" lang="en-IN" sz="3200">
                          <a:solidFill>
                            <a:srgbClr val="000000"/>
                          </a:solidFill>
                          <a:latin typeface="Times New Roman"/>
                        </a:rPr>
                        <a:t>Activity   </a:t>
                      </a:r>
                      <a:endParaRPr/>
                    </a:p>
                  </a:txBody>
                  <a:tcPr/>
                </a:tc>
              </a:tr>
              <a:tr h="1795680">
                <a:tc>
                  <a:txBody>
                    <a:bodyPr lIns="68400" rIns="68400" tIns="0" bIns="0"/>
                    <a:p>
                      <a:pPr algn="ctr">
                        <a:lnSpc>
                          <a:spcPct val="115000"/>
                        </a:lnSpc>
                      </a:pPr>
                      <a:r>
                        <a:rPr b="1" lang="en-IN" sz="2800">
                          <a:solidFill>
                            <a:srgbClr val="000000"/>
                          </a:solidFill>
                          <a:latin typeface="Times New Roman"/>
                        </a:rPr>
                        <a:t>I</a:t>
                      </a:r>
                      <a:endParaRPr/>
                    </a:p>
                  </a:txBody>
                  <a:tcPr/>
                </a:tc>
                <a:tc>
                  <a:txBody>
                    <a:bodyPr lIns="68400" rIns="68400" tIns="0" bIns="0"/>
                    <a:p>
                      <a:pPr>
                        <a:lnSpc>
                          <a:spcPct val="115000"/>
                        </a:lnSpc>
                      </a:pPr>
                      <a:r>
                        <a:rPr b="1" lang="en-IN" sz="2800">
                          <a:solidFill>
                            <a:srgbClr val="000000"/>
                          </a:solidFill>
                          <a:latin typeface="Times New Roman"/>
                        </a:rPr>
                        <a:t>Orientation of Study Centre Coordinators &amp;</a:t>
                      </a:r>
                      <a:endParaRPr/>
                    </a:p>
                    <a:p>
                      <a:pPr>
                        <a:lnSpc>
                          <a:spcPct val="115000"/>
                        </a:lnSpc>
                      </a:pPr>
                      <a:r>
                        <a:rPr b="1" lang="en-IN" sz="2800">
                          <a:solidFill>
                            <a:srgbClr val="000000"/>
                          </a:solidFill>
                          <a:latin typeface="Times New Roman"/>
                        </a:rPr>
                        <a:t>Master Trainers by the Experts from  NIOS</a:t>
                      </a:r>
                      <a:endParaRPr/>
                    </a:p>
                  </a:txBody>
                  <a:tcPr/>
                </a:tc>
              </a:tr>
              <a:tr h="1094400">
                <a:tc>
                  <a:txBody>
                    <a:bodyPr lIns="68400" rIns="68400" tIns="0" bIns="0"/>
                    <a:p>
                      <a:pPr algn="ctr">
                        <a:lnSpc>
                          <a:spcPct val="115000"/>
                        </a:lnSpc>
                      </a:pPr>
                      <a:r>
                        <a:rPr b="1" lang="en-IN" sz="2800">
                          <a:solidFill>
                            <a:srgbClr val="000000"/>
                          </a:solidFill>
                          <a:latin typeface="Times New Roman"/>
                        </a:rPr>
                        <a:t>II</a:t>
                      </a:r>
                      <a:endParaRPr/>
                    </a:p>
                  </a:txBody>
                  <a:tcPr/>
                </a:tc>
                <a:tc>
                  <a:txBody>
                    <a:bodyPr lIns="68400" rIns="68400" tIns="0" bIns="0"/>
                    <a:p>
                      <a:pPr algn="just">
                        <a:lnSpc>
                          <a:spcPct val="115000"/>
                        </a:lnSpc>
                      </a:pPr>
                      <a:r>
                        <a:rPr b="1" lang="en-IN" sz="2800">
                          <a:solidFill>
                            <a:srgbClr val="000000"/>
                          </a:solidFill>
                          <a:latin typeface="Times New Roman"/>
                        </a:rPr>
                        <a:t>Orientation of Resource Persons by Master Trainers</a:t>
                      </a:r>
                      <a:endParaRPr/>
                    </a:p>
                  </a:txBody>
                  <a:tcPr/>
                </a:tc>
              </a:tr>
              <a:tr h="2154960">
                <a:tc>
                  <a:tcPr/>
                </a:tc>
                <a:tc>
                  <a:tcPr/>
                </a:tc>
              </a:tr>
            </a:tbl>
          </a:graphicData>
        </a:graphic>
      </p:graphicFrame>
      <p:pic>
        <p:nvPicPr>
          <p:cNvPr id="215" name="Picture 3" descr=""/>
          <p:cNvPicPr/>
          <p:nvPr/>
        </p:nvPicPr>
        <p:blipFill>
          <a:blip r:embed="rId1"/>
          <a:stretch>
            <a:fillRect/>
          </a:stretch>
        </p:blipFill>
        <p:spPr>
          <a:xfrm>
            <a:off x="8366040" y="0"/>
            <a:ext cx="777600" cy="837720"/>
          </a:xfrm>
          <a:prstGeom prst="rect">
            <a:avLst/>
          </a:prstGeom>
          <a:ln w="9360">
            <a:noFill/>
          </a:ln>
        </p:spPr>
      </p:pic>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216" name="Table 1"/>
          <p:cNvGraphicFramePr/>
          <p:nvPr/>
        </p:nvGraphicFramePr>
        <p:xfrm>
          <a:off x="109440" y="107280"/>
          <a:ext cx="8929440" cy="6622920"/>
        </p:xfrm>
        <a:graphic>
          <a:graphicData uri="http://schemas.openxmlformats.org/drawingml/2006/table">
            <a:tbl>
              <a:tblPr/>
              <a:tblGrid>
                <a:gridCol w="1023120"/>
                <a:gridCol w="7906320"/>
              </a:tblGrid>
              <a:tr h="771120">
                <a:tc>
                  <a:txBody>
                    <a:bodyPr/>
                    <a:p>
                      <a:pPr algn="ctr">
                        <a:lnSpc>
                          <a:spcPct val="100000"/>
                        </a:lnSpc>
                      </a:pPr>
                      <a:r>
                        <a:rPr lang="en-IN" sz="3600">
                          <a:solidFill>
                            <a:srgbClr val="000000"/>
                          </a:solidFill>
                          <a:latin typeface="Times New Roman"/>
                        </a:rPr>
                        <a:t>Teaching Learning Schedule</a:t>
                      </a:r>
                      <a:endParaRPr/>
                    </a:p>
                  </a:txBody>
                  <a:tcPr/>
                </a:tc>
              </a:tr>
              <a:tr h="765000">
                <a:tc>
                  <a:txBody>
                    <a:bodyPr lIns="68400" rIns="68400" tIns="0" bIns="0"/>
                    <a:p>
                      <a:pPr>
                        <a:lnSpc>
                          <a:spcPct val="115000"/>
                        </a:lnSpc>
                      </a:pPr>
                      <a:r>
                        <a:rPr b="1" lang="en-IN" sz="2400">
                          <a:solidFill>
                            <a:srgbClr val="000000"/>
                          </a:solidFill>
                          <a:latin typeface="Times New Roman"/>
                        </a:rPr>
                        <a:t>SI.No</a:t>
                      </a:r>
                      <a:r>
                        <a:rPr b="1" lang="en-IN" sz="2000">
                          <a:solidFill>
                            <a:srgbClr val="000000"/>
                          </a:solidFill>
                          <a:latin typeface="Times New Roman"/>
                        </a:rPr>
                        <a:t>.</a:t>
                      </a:r>
                      <a:endParaRPr/>
                    </a:p>
                  </a:txBody>
                  <a:tcPr/>
                </a:tc>
                <a:tc>
                  <a:txBody>
                    <a:bodyPr lIns="68400" rIns="68400" tIns="0" bIns="0"/>
                    <a:p>
                      <a:pPr>
                        <a:lnSpc>
                          <a:spcPct val="115000"/>
                        </a:lnSpc>
                      </a:pPr>
                      <a:r>
                        <a:rPr b="1" lang="en-IN" sz="2800">
                          <a:solidFill>
                            <a:srgbClr val="000000"/>
                          </a:solidFill>
                          <a:latin typeface="Times New Roman"/>
                        </a:rPr>
                        <a:t>Activity</a:t>
                      </a:r>
                      <a:r>
                        <a:rPr b="1" lang="en-IN" sz="2400">
                          <a:solidFill>
                            <a:srgbClr val="000000"/>
                          </a:solidFill>
                          <a:latin typeface="Times New Roman"/>
                        </a:rPr>
                        <a:t>   </a:t>
                      </a:r>
                      <a:endParaRPr/>
                    </a:p>
                  </a:txBody>
                  <a:tcPr/>
                </a:tc>
              </a:tr>
              <a:tr h="2468880">
                <a:tc>
                  <a:txBody>
                    <a:bodyPr lIns="68400" rIns="68400" tIns="0" bIns="0"/>
                    <a:p>
                      <a:pPr algn="ctr">
                        <a:lnSpc>
                          <a:spcPct val="115000"/>
                        </a:lnSpc>
                      </a:pPr>
                      <a:r>
                        <a:rPr b="1" lang="en-IN" sz="2800">
                          <a:solidFill>
                            <a:srgbClr val="000000"/>
                          </a:solidFill>
                          <a:latin typeface="Times New Roman"/>
                        </a:rPr>
                        <a:t>I</a:t>
                      </a:r>
                      <a:endParaRPr/>
                    </a:p>
                  </a:txBody>
                  <a:tcPr/>
                </a:tc>
                <a:tc>
                  <a:txBody>
                    <a:bodyPr lIns="68400" rIns="68400" tIns="0" bIns="0"/>
                    <a:p>
                      <a:pPr algn="just">
                        <a:lnSpc>
                          <a:spcPct val="100000"/>
                        </a:lnSpc>
                        <a:buFont typeface="Arial"/>
                        <a:buChar char="•"/>
                      </a:pPr>
                      <a:r>
                        <a:rPr b="1" lang="en-IN" sz="2400">
                          <a:solidFill>
                            <a:srgbClr val="000000"/>
                          </a:solidFill>
                          <a:latin typeface="Times New Roman"/>
                        </a:rPr>
                        <a:t>Registration on SWAYAM MOOCs platform of MHRD.</a:t>
                      </a:r>
                      <a:endParaRPr/>
                    </a:p>
                    <a:p>
                      <a:pPr algn="just">
                        <a:lnSpc>
                          <a:spcPct val="100000"/>
                        </a:lnSpc>
                        <a:buFont typeface="Arial"/>
                        <a:buChar char="•"/>
                      </a:pPr>
                      <a:r>
                        <a:rPr b="1" lang="en-IN" sz="2400">
                          <a:solidFill>
                            <a:srgbClr val="000000"/>
                          </a:solidFill>
                          <a:latin typeface="Times New Roman"/>
                        </a:rPr>
                        <a:t>Three Courses 501,502 &amp; 503 available on SWAYAM in 4    quadrant.</a:t>
                      </a:r>
                      <a:endParaRPr/>
                    </a:p>
                    <a:p>
                      <a:pPr algn="just">
                        <a:lnSpc>
                          <a:spcPct val="100000"/>
                        </a:lnSpc>
                        <a:buFont typeface="Arial"/>
                        <a:buChar char="•"/>
                      </a:pPr>
                      <a:r>
                        <a:rPr b="1" lang="en-IN" sz="2400">
                          <a:solidFill>
                            <a:srgbClr val="000000"/>
                          </a:solidFill>
                          <a:latin typeface="Times New Roman"/>
                        </a:rPr>
                        <a:t>Course Coordinators for three courses identified.</a:t>
                      </a:r>
                      <a:endParaRPr/>
                    </a:p>
                    <a:p>
                      <a:pPr algn="just">
                        <a:lnSpc>
                          <a:spcPct val="100000"/>
                        </a:lnSpc>
                        <a:buFont typeface="Arial"/>
                        <a:buChar char="•"/>
                      </a:pPr>
                      <a:r>
                        <a:rPr b="1" lang="en-IN" sz="2400">
                          <a:solidFill>
                            <a:srgbClr val="000000"/>
                          </a:solidFill>
                          <a:latin typeface="Times New Roman"/>
                        </a:rPr>
                        <a:t>D.El.Ed Videos are telecast on SWAYAMPRABHA DTH Vagda Channel no 32 available through DD Free Dish or Dish TV Set top Box.</a:t>
                      </a:r>
                      <a:endParaRPr/>
                    </a:p>
                  </a:txBody>
                  <a:tcPr/>
                </a:tc>
              </a:tr>
              <a:tr h="509040">
                <a:tc>
                  <a:txBody>
                    <a:bodyPr lIns="68400" rIns="68400" tIns="0" bIns="0"/>
                    <a:p>
                      <a:pPr algn="ctr">
                        <a:lnSpc>
                          <a:spcPct val="115000"/>
                        </a:lnSpc>
                      </a:pPr>
                      <a:r>
                        <a:rPr b="1" lang="en-IN" sz="2400">
                          <a:solidFill>
                            <a:srgbClr val="000000"/>
                          </a:solidFill>
                          <a:latin typeface="Times New Roman"/>
                        </a:rPr>
                        <a:t>II</a:t>
                      </a:r>
                      <a:endParaRPr/>
                    </a:p>
                  </a:txBody>
                  <a:tcPr/>
                </a:tc>
                <a:tc>
                  <a:txBody>
                    <a:bodyPr lIns="68400" rIns="68400" tIns="0" bIns="0"/>
                    <a:p>
                      <a:pPr>
                        <a:lnSpc>
                          <a:spcPct val="115000"/>
                        </a:lnSpc>
                      </a:pPr>
                      <a:r>
                        <a:rPr b="1" lang="en-IN" sz="2400">
                          <a:solidFill>
                            <a:srgbClr val="000000"/>
                          </a:solidFill>
                          <a:latin typeface="Times New Roman"/>
                        </a:rPr>
                        <a:t>Personal Contact Programme ( 15 days) each year</a:t>
                      </a:r>
                      <a:endParaRPr/>
                    </a:p>
                  </a:txBody>
                  <a:tcPr/>
                </a:tc>
              </a:tr>
              <a:tr h="473760">
                <a:tc>
                  <a:txBody>
                    <a:bodyPr lIns="68400" rIns="68400" tIns="0" bIns="0"/>
                    <a:p>
                      <a:pPr algn="ctr">
                        <a:lnSpc>
                          <a:spcPct val="115000"/>
                        </a:lnSpc>
                      </a:pPr>
                      <a:r>
                        <a:rPr b="1" lang="en-IN" sz="2400">
                          <a:solidFill>
                            <a:srgbClr val="000000"/>
                          </a:solidFill>
                          <a:latin typeface="Times New Roman"/>
                        </a:rPr>
                        <a:t>III</a:t>
                      </a:r>
                      <a:endParaRPr/>
                    </a:p>
                  </a:txBody>
                  <a:tcPr/>
                </a:tc>
                <a:tc>
                  <a:txBody>
                    <a:bodyPr lIns="68400" rIns="68400" tIns="0" bIns="0"/>
                    <a:p>
                      <a:pPr>
                        <a:lnSpc>
                          <a:spcPct val="115000"/>
                        </a:lnSpc>
                      </a:pPr>
                      <a:r>
                        <a:rPr b="1" lang="en-IN" sz="2400">
                          <a:solidFill>
                            <a:srgbClr val="000000"/>
                          </a:solidFill>
                          <a:latin typeface="Times New Roman"/>
                        </a:rPr>
                        <a:t>Submission of Assignments</a:t>
                      </a:r>
                      <a:endParaRPr/>
                    </a:p>
                  </a:txBody>
                  <a:tcPr/>
                </a:tc>
              </a:tr>
              <a:tr h="530640">
                <a:tc>
                  <a:txBody>
                    <a:bodyPr lIns="68400" rIns="68400" tIns="0" bIns="0"/>
                    <a:p>
                      <a:pPr algn="ctr">
                        <a:lnSpc>
                          <a:spcPct val="115000"/>
                        </a:lnSpc>
                      </a:pPr>
                      <a:r>
                        <a:rPr b="1" lang="en-IN" sz="2400">
                          <a:solidFill>
                            <a:srgbClr val="000000"/>
                          </a:solidFill>
                          <a:latin typeface="Times New Roman"/>
                        </a:rPr>
                        <a:t>IV</a:t>
                      </a:r>
                      <a:endParaRPr/>
                    </a:p>
                  </a:txBody>
                  <a:tcPr/>
                </a:tc>
                <a:tc>
                  <a:txBody>
                    <a:bodyPr lIns="68400" rIns="68400" tIns="0" bIns="0"/>
                    <a:p>
                      <a:pPr>
                        <a:lnSpc>
                          <a:spcPct val="115000"/>
                        </a:lnSpc>
                      </a:pPr>
                      <a:r>
                        <a:rPr b="1" lang="en-IN" sz="2400">
                          <a:solidFill>
                            <a:srgbClr val="000000"/>
                          </a:solidFill>
                          <a:latin typeface="Times New Roman"/>
                        </a:rPr>
                        <a:t>School Based Activities (SBA)</a:t>
                      </a:r>
                      <a:endParaRPr/>
                    </a:p>
                  </a:txBody>
                  <a:tcPr/>
                </a:tc>
              </a:tr>
              <a:tr h="434880">
                <a:tc>
                  <a:txBody>
                    <a:bodyPr lIns="68400" rIns="68400" tIns="0" bIns="0"/>
                    <a:p>
                      <a:pPr algn="ctr">
                        <a:lnSpc>
                          <a:spcPct val="115000"/>
                        </a:lnSpc>
                      </a:pPr>
                      <a:r>
                        <a:rPr b="1" lang="en-IN" sz="2400">
                          <a:solidFill>
                            <a:srgbClr val="000000"/>
                          </a:solidFill>
                          <a:latin typeface="Times New Roman"/>
                        </a:rPr>
                        <a:t>V</a:t>
                      </a:r>
                      <a:endParaRPr/>
                    </a:p>
                  </a:txBody>
                  <a:tcPr/>
                </a:tc>
                <a:tc>
                  <a:txBody>
                    <a:bodyPr lIns="68400" rIns="68400" tIns="0" bIns="0"/>
                    <a:p>
                      <a:pPr>
                        <a:lnSpc>
                          <a:spcPct val="115000"/>
                        </a:lnSpc>
                      </a:pPr>
                      <a:r>
                        <a:rPr b="1" lang="en-IN" sz="2400">
                          <a:solidFill>
                            <a:srgbClr val="000000"/>
                          </a:solidFill>
                          <a:latin typeface="Times New Roman"/>
                        </a:rPr>
                        <a:t>12-Days Workshop  each year</a:t>
                      </a:r>
                      <a:endParaRPr/>
                    </a:p>
                  </a:txBody>
                  <a:tcPr/>
                </a:tc>
              </a:tr>
              <a:tr h="669600">
                <a:tc>
                  <a:txBody>
                    <a:bodyPr lIns="68400" rIns="68400" tIns="0" bIns="0"/>
                    <a:p>
                      <a:pPr algn="ctr">
                        <a:lnSpc>
                          <a:spcPct val="100000"/>
                        </a:lnSpc>
                      </a:pPr>
                      <a:r>
                        <a:rPr b="1" lang="en-IN" sz="2400">
                          <a:solidFill>
                            <a:srgbClr val="000000"/>
                          </a:solidFill>
                          <a:latin typeface="Times New Roman"/>
                        </a:rPr>
                        <a:t>VI</a:t>
                      </a:r>
                      <a:endParaRPr/>
                    </a:p>
                  </a:txBody>
                  <a:tcPr/>
                </a:tc>
                <a:tc>
                  <a:txBody>
                    <a:bodyPr lIns="68400" rIns="68400" tIns="0" bIns="0"/>
                    <a:p>
                      <a:pPr>
                        <a:lnSpc>
                          <a:spcPct val="115000"/>
                        </a:lnSpc>
                      </a:pPr>
                      <a:r>
                        <a:rPr b="1" lang="en-IN" sz="2400">
                          <a:solidFill>
                            <a:srgbClr val="000000"/>
                          </a:solidFill>
                          <a:latin typeface="Times New Roman"/>
                        </a:rPr>
                        <a:t>Examination </a:t>
                      </a:r>
                      <a:endParaRPr/>
                    </a:p>
                  </a:txBody>
                  <a:tcPr/>
                </a:tc>
              </a:tr>
            </a:tbl>
          </a:graphicData>
        </a:graphic>
      </p:graphicFrame>
      <p:pic>
        <p:nvPicPr>
          <p:cNvPr id="217" name="Picture 3" descr=""/>
          <p:cNvPicPr/>
          <p:nvPr/>
        </p:nvPicPr>
        <p:blipFill>
          <a:blip r:embed="rId1"/>
          <a:stretch>
            <a:fillRect/>
          </a:stretch>
        </p:blipFill>
        <p:spPr>
          <a:xfrm>
            <a:off x="8366040" y="0"/>
            <a:ext cx="777600" cy="837720"/>
          </a:xfrm>
          <a:prstGeom prst="rect">
            <a:avLst/>
          </a:prstGeom>
          <a:ln w="9360">
            <a:noFill/>
          </a:ln>
        </p:spPr>
      </p:pic>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18" name="Picture 7" descr=""/>
          <p:cNvPicPr/>
          <p:nvPr/>
        </p:nvPicPr>
        <p:blipFill>
          <a:blip r:embed="rId1"/>
          <a:stretch>
            <a:fillRect/>
          </a:stretch>
        </p:blipFill>
        <p:spPr>
          <a:xfrm>
            <a:off x="0" y="3505320"/>
            <a:ext cx="9143640" cy="3276360"/>
          </a:xfrm>
          <a:prstGeom prst="rect">
            <a:avLst/>
          </a:prstGeom>
          <a:ln w="9360">
            <a:noFill/>
          </a:ln>
        </p:spPr>
      </p:pic>
      <p:pic>
        <p:nvPicPr>
          <p:cNvPr id="219" name="Picture 8" descr=""/>
          <p:cNvPicPr/>
          <p:nvPr/>
        </p:nvPicPr>
        <p:blipFill>
          <a:blip r:embed="rId2"/>
          <a:stretch>
            <a:fillRect/>
          </a:stretch>
        </p:blipFill>
        <p:spPr>
          <a:xfrm>
            <a:off x="0" y="0"/>
            <a:ext cx="9143640" cy="3504960"/>
          </a:xfrm>
          <a:prstGeom prst="rect">
            <a:avLst/>
          </a:prstGeom>
          <a:ln w="9360">
            <a:noFill/>
          </a:ln>
        </p:spPr>
      </p:pic>
      <p:pic>
        <p:nvPicPr>
          <p:cNvPr id="220" name="Picture 7" descr=""/>
          <p:cNvPicPr/>
          <p:nvPr/>
        </p:nvPicPr>
        <p:blipFill>
          <a:blip r:embed="rId3"/>
          <a:stretch>
            <a:fillRect/>
          </a:stretch>
        </p:blipFill>
        <p:spPr>
          <a:xfrm>
            <a:off x="8240760" y="4464000"/>
            <a:ext cx="826560" cy="1022040"/>
          </a:xfrm>
          <a:prstGeom prst="rect">
            <a:avLst/>
          </a:prstGeom>
          <a:ln w="9360">
            <a:noFill/>
          </a:ln>
        </p:spPr>
      </p:pic>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1" name="TextShape 1"/>
          <p:cNvSpPr txBox="1"/>
          <p:nvPr/>
        </p:nvSpPr>
        <p:spPr>
          <a:xfrm>
            <a:off x="642960" y="1570680"/>
            <a:ext cx="7643520" cy="2287800"/>
          </a:xfrm>
          <a:prstGeom prst="rect">
            <a:avLst/>
          </a:prstGeom>
        </p:spPr>
        <p:txBody>
          <a:bodyPr anchor="ctr"/>
          <a:p>
            <a:pPr algn="ctr">
              <a:lnSpc>
                <a:spcPct val="100000"/>
              </a:lnSpc>
            </a:pPr>
            <a:r>
              <a:rPr b="1" lang="en-US" sz="4400">
                <a:solidFill>
                  <a:srgbClr val="ffffff"/>
                </a:solidFill>
                <a:latin typeface="Times New Roman"/>
              </a:rPr>
              <a:t>PCP, ASSIGNMENT AND PRACTICAL ACTIVITIES  OF  D.EL.ED. PROGRAMME </a:t>
            </a:r>
            <a:endParaRPr/>
          </a:p>
        </p:txBody>
      </p:sp>
      <p:sp>
        <p:nvSpPr>
          <p:cNvPr id="222" name="TextShape 2"/>
          <p:cNvSpPr txBox="1"/>
          <p:nvPr/>
        </p:nvSpPr>
        <p:spPr>
          <a:xfrm>
            <a:off x="6553080" y="6248520"/>
            <a:ext cx="1904760" cy="456840"/>
          </a:xfrm>
          <a:prstGeom prst="rect">
            <a:avLst/>
          </a:prstGeom>
        </p:spPr>
        <p:txBody>
          <a:bodyPr/>
          <a:p>
            <a:pPr>
              <a:lnSpc>
                <a:spcPct val="100000"/>
              </a:lnSpc>
            </a:pPr>
            <a:fld id="{799DBE81-896B-49F6-B756-AEA69F95AE22}" type="slidenum">
              <a:rPr lang="en-IN" sz="1400">
                <a:solidFill>
                  <a:srgbClr val="000000"/>
                </a:solidFill>
                <a:latin typeface="Times New Roman"/>
              </a:rPr>
              <a:t>&lt;number&gt;</a:t>
            </a:fld>
            <a:endParaRPr/>
          </a:p>
        </p:txBody>
      </p:sp>
      <p:pic>
        <p:nvPicPr>
          <p:cNvPr id="223" name="Picture 3" descr=""/>
          <p:cNvPicPr/>
          <p:nvPr/>
        </p:nvPicPr>
        <p:blipFill>
          <a:blip r:embed="rId1"/>
          <a:stretch>
            <a:fillRect/>
          </a:stretch>
        </p:blipFill>
        <p:spPr>
          <a:xfrm>
            <a:off x="8366040" y="0"/>
            <a:ext cx="777600" cy="837720"/>
          </a:xfrm>
          <a:prstGeom prst="rect">
            <a:avLst/>
          </a:prstGeom>
          <a:ln w="9360">
            <a:noFill/>
          </a:ln>
        </p:spPr>
      </p:pic>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4" name="TextShape 1"/>
          <p:cNvSpPr txBox="1"/>
          <p:nvPr/>
        </p:nvSpPr>
        <p:spPr>
          <a:xfrm>
            <a:off x="1066680" y="357840"/>
            <a:ext cx="6857640" cy="594360"/>
          </a:xfrm>
          <a:prstGeom prst="rect">
            <a:avLst/>
          </a:prstGeom>
        </p:spPr>
        <p:txBody>
          <a:bodyPr anchor="ctr"/>
          <a:p>
            <a:pPr algn="ctr">
              <a:lnSpc>
                <a:spcPct val="100000"/>
              </a:lnSpc>
            </a:pPr>
            <a:r>
              <a:rPr b="1" lang="en-US" sz="3300">
                <a:solidFill>
                  <a:srgbClr val="000000"/>
                </a:solidFill>
                <a:latin typeface="Times New Roman"/>
              </a:rPr>
              <a:t>Personal Contact Programme (PCP)</a:t>
            </a:r>
            <a:endParaRPr/>
          </a:p>
        </p:txBody>
      </p:sp>
      <p:sp>
        <p:nvSpPr>
          <p:cNvPr id="225" name="TextShape 2"/>
          <p:cNvSpPr txBox="1"/>
          <p:nvPr/>
        </p:nvSpPr>
        <p:spPr>
          <a:xfrm>
            <a:off x="685800" y="990720"/>
            <a:ext cx="7786440" cy="5524200"/>
          </a:xfrm>
          <a:prstGeom prst="rect">
            <a:avLst/>
          </a:prstGeom>
        </p:spPr>
        <p:txBody>
          <a:bodyPr/>
          <a:p>
            <a:pPr algn="just">
              <a:lnSpc>
                <a:spcPct val="80000"/>
              </a:lnSpc>
            </a:pPr>
            <a:endParaRPr/>
          </a:p>
          <a:p>
            <a:pPr algn="just">
              <a:lnSpc>
                <a:spcPct val="80000"/>
              </a:lnSpc>
              <a:buFont typeface="Wingdings" charset="2"/>
              <a:buChar char=""/>
            </a:pPr>
            <a:r>
              <a:rPr lang="en-IN" sz="3200">
                <a:solidFill>
                  <a:srgbClr val="ffffff"/>
                </a:solidFill>
                <a:latin typeface="Comic Sans MS"/>
              </a:rPr>
              <a:t>PCP is an inseparable component in open and  distance learning (ODL). </a:t>
            </a:r>
            <a:endParaRPr/>
          </a:p>
          <a:p>
            <a:pPr algn="just">
              <a:lnSpc>
                <a:spcPct val="80000"/>
              </a:lnSpc>
              <a:buFont typeface="Wingdings" charset="2"/>
              <a:buChar char=""/>
            </a:pPr>
            <a:r>
              <a:rPr lang="en-IN" sz="3200">
                <a:solidFill>
                  <a:srgbClr val="ffff00"/>
                </a:solidFill>
                <a:latin typeface="Comic Sans MS"/>
              </a:rPr>
              <a:t>30 PCPs (15 PCPs each year) during whole programme. </a:t>
            </a:r>
            <a:endParaRPr/>
          </a:p>
          <a:p>
            <a:pPr algn="just">
              <a:lnSpc>
                <a:spcPct val="80000"/>
              </a:lnSpc>
              <a:buFont typeface="Wingdings" charset="2"/>
              <a:buChar char=""/>
            </a:pPr>
            <a:r>
              <a:rPr lang="en-IN" sz="3200">
                <a:solidFill>
                  <a:srgbClr val="ffffff"/>
                </a:solidFill>
                <a:latin typeface="Comic Sans MS"/>
              </a:rPr>
              <a:t>It is mandatory for all learners and  75% attendance is compulsory for appearing the term-end examination</a:t>
            </a:r>
            <a:endParaRPr/>
          </a:p>
          <a:p>
            <a:pPr algn="just">
              <a:lnSpc>
                <a:spcPct val="80000"/>
              </a:lnSpc>
              <a:buFont typeface="Wingdings" charset="2"/>
              <a:buChar char=""/>
            </a:pPr>
            <a:r>
              <a:rPr lang="en-IN" sz="3200">
                <a:solidFill>
                  <a:srgbClr val="ffff00"/>
                </a:solidFill>
                <a:latin typeface="Comic Sans MS"/>
              </a:rPr>
              <a:t>PCP tutorials are spread over Sundays and other holidays or vacation</a:t>
            </a:r>
            <a:endParaRPr/>
          </a:p>
          <a:p>
            <a:pPr>
              <a:lnSpc>
                <a:spcPct val="80000"/>
              </a:lnSpc>
            </a:pPr>
            <a:endParaRPr/>
          </a:p>
          <a:p>
            <a:pPr algn="just">
              <a:lnSpc>
                <a:spcPct val="80000"/>
              </a:lnSpc>
            </a:pPr>
            <a:endParaRPr/>
          </a:p>
        </p:txBody>
      </p:sp>
      <p:sp>
        <p:nvSpPr>
          <p:cNvPr id="226" name="TextShape 3"/>
          <p:cNvSpPr txBox="1"/>
          <p:nvPr/>
        </p:nvSpPr>
        <p:spPr>
          <a:xfrm>
            <a:off x="6553080" y="6248520"/>
            <a:ext cx="1904760" cy="456840"/>
          </a:xfrm>
          <a:prstGeom prst="rect">
            <a:avLst/>
          </a:prstGeom>
        </p:spPr>
        <p:txBody>
          <a:bodyPr/>
          <a:p>
            <a:pPr>
              <a:lnSpc>
                <a:spcPct val="100000"/>
              </a:lnSpc>
            </a:pPr>
            <a:fld id="{A5C3432B-66C1-42B9-92BF-587CA2D7B469}" type="slidenum">
              <a:rPr lang="en-IN" sz="1400">
                <a:solidFill>
                  <a:srgbClr val="000000"/>
                </a:solidFill>
                <a:latin typeface="Times New Roman"/>
              </a:rPr>
              <a:t>&lt;number&gt;</a:t>
            </a:fld>
            <a:endParaRPr/>
          </a:p>
        </p:txBody>
      </p:sp>
      <p:pic>
        <p:nvPicPr>
          <p:cNvPr id="227" name="Picture 3" descr=""/>
          <p:cNvPicPr/>
          <p:nvPr/>
        </p:nvPicPr>
        <p:blipFill>
          <a:blip r:embed="rId1"/>
          <a:stretch>
            <a:fillRect/>
          </a:stretch>
        </p:blipFill>
        <p:spPr>
          <a:xfrm>
            <a:off x="8366040" y="0"/>
            <a:ext cx="777600" cy="837720"/>
          </a:xfrm>
          <a:prstGeom prst="rect">
            <a:avLst/>
          </a:prstGeom>
          <a:ln w="9360">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2" name="TextShape 1"/>
          <p:cNvSpPr txBox="1"/>
          <p:nvPr/>
        </p:nvSpPr>
        <p:spPr>
          <a:xfrm>
            <a:off x="185760" y="954000"/>
            <a:ext cx="8729280" cy="5760720"/>
          </a:xfrm>
          <a:prstGeom prst="rect">
            <a:avLst/>
          </a:prstGeom>
        </p:spPr>
        <p:txBody>
          <a:bodyPr/>
          <a:p>
            <a:pPr>
              <a:lnSpc>
                <a:spcPct val="100000"/>
              </a:lnSpc>
              <a:buFont typeface="StarSymbol"/>
              <a:buChar char=""/>
            </a:pPr>
            <a:r>
              <a:rPr b="1" lang="en-US" sz="2400">
                <a:solidFill>
                  <a:srgbClr val="ffffff"/>
                </a:solidFill>
                <a:latin typeface="Comic Sans MS"/>
              </a:rPr>
              <a:t>An Autonomous Institution under Department of SE&amp;L, MHRD, Govt. of India, established in 1989.</a:t>
            </a:r>
            <a:endParaRPr/>
          </a:p>
          <a:p>
            <a:pPr>
              <a:lnSpc>
                <a:spcPct val="100000"/>
              </a:lnSpc>
              <a:buFont typeface="StarSymbol"/>
              <a:buChar char=""/>
            </a:pPr>
            <a:r>
              <a:rPr b="1" lang="en-US" sz="2400">
                <a:solidFill>
                  <a:srgbClr val="ffff00"/>
                </a:solidFill>
                <a:latin typeface="Comic Sans MS"/>
              </a:rPr>
              <a:t>Offers Courses at Elementary level (Open Basic Education), Secondary,Sr. Secondary level and number of</a:t>
            </a:r>
            <a:r>
              <a:rPr b="1" lang="en-US" sz="2400">
                <a:solidFill>
                  <a:srgbClr val="ffffff"/>
                </a:solidFill>
                <a:latin typeface="Comic Sans MS"/>
              </a:rPr>
              <a:t> </a:t>
            </a:r>
            <a:r>
              <a:rPr b="1" lang="en-US" sz="2400">
                <a:solidFill>
                  <a:srgbClr val="ffff00"/>
                </a:solidFill>
                <a:latin typeface="Comic Sans MS"/>
              </a:rPr>
              <a:t>Vocational courses through ODL Mode.</a:t>
            </a:r>
            <a:endParaRPr/>
          </a:p>
          <a:p>
            <a:pPr>
              <a:lnSpc>
                <a:spcPct val="100000"/>
              </a:lnSpc>
              <a:buFont typeface="StarSymbol"/>
              <a:buChar char=""/>
            </a:pPr>
            <a:r>
              <a:rPr b="1" lang="en-US" sz="2400">
                <a:solidFill>
                  <a:srgbClr val="ffffff"/>
                </a:solidFill>
                <a:latin typeface="Comic Sans MS"/>
              </a:rPr>
              <a:t>Authorised for conducting Examination for certification at pre-degree level as per Gazette Notification issued by GoI</a:t>
            </a:r>
            <a:endParaRPr/>
          </a:p>
          <a:p>
            <a:pPr>
              <a:lnSpc>
                <a:spcPct val="100000"/>
              </a:lnSpc>
              <a:buFont typeface="StarSymbol"/>
              <a:buChar char=""/>
            </a:pPr>
            <a:r>
              <a:rPr b="1" lang="en-US" sz="2400">
                <a:solidFill>
                  <a:srgbClr val="ffff00"/>
                </a:solidFill>
                <a:latin typeface="Comic Sans MS"/>
              </a:rPr>
              <a:t>Operates through a network of 22 Regional Centre and more than 6500 Study Centres.</a:t>
            </a:r>
            <a:endParaRPr/>
          </a:p>
          <a:p>
            <a:pPr>
              <a:lnSpc>
                <a:spcPct val="100000"/>
              </a:lnSpc>
              <a:buFont typeface="StarSymbol"/>
              <a:buChar char=""/>
            </a:pPr>
            <a:r>
              <a:rPr b="1" lang="en-US" sz="2400">
                <a:solidFill>
                  <a:srgbClr val="ffffff"/>
                </a:solidFill>
                <a:latin typeface="Comic Sans MS"/>
              </a:rPr>
              <a:t>Cumulative Enrolment of 28.2 Lakhs with 5.50 Lakhs Enrolment every year.</a:t>
            </a:r>
            <a:endParaRPr/>
          </a:p>
          <a:p>
            <a:pPr>
              <a:lnSpc>
                <a:spcPct val="100000"/>
              </a:lnSpc>
              <a:buFont typeface="StarSymbol"/>
              <a:buChar char=""/>
            </a:pPr>
            <a:r>
              <a:rPr b="1" lang="en-US" sz="2400">
                <a:solidFill>
                  <a:srgbClr val="ffff00"/>
                </a:solidFill>
                <a:latin typeface="Comic Sans MS"/>
              </a:rPr>
              <a:t>Resource Organization for Open Schooling – 17 State Open Schools.</a:t>
            </a:r>
            <a:endParaRPr/>
          </a:p>
        </p:txBody>
      </p:sp>
      <p:sp>
        <p:nvSpPr>
          <p:cNvPr id="173" name="TextShape 2"/>
          <p:cNvSpPr txBox="1"/>
          <p:nvPr/>
        </p:nvSpPr>
        <p:spPr>
          <a:xfrm>
            <a:off x="468360" y="281160"/>
            <a:ext cx="8229240" cy="576000"/>
          </a:xfrm>
          <a:prstGeom prst="rect">
            <a:avLst/>
          </a:prstGeom>
        </p:spPr>
        <p:txBody>
          <a:bodyPr anchor="ctr"/>
          <a:p>
            <a:pPr>
              <a:lnSpc>
                <a:spcPct val="100000"/>
              </a:lnSpc>
            </a:pPr>
            <a:r>
              <a:rPr b="1" lang="en-US" sz="4000">
                <a:solidFill>
                  <a:srgbClr val="16165d"/>
                </a:solidFill>
                <a:latin typeface="Comic Sans MS"/>
              </a:rPr>
              <a:t>NIOS at a Glance</a:t>
            </a:r>
            <a:endParaRPr/>
          </a:p>
        </p:txBody>
      </p:sp>
      <p:pic>
        <p:nvPicPr>
          <p:cNvPr id="174" name="Picture 7" descr=""/>
          <p:cNvPicPr/>
          <p:nvPr/>
        </p:nvPicPr>
        <p:blipFill>
          <a:blip r:embed="rId1"/>
          <a:stretch>
            <a:fillRect/>
          </a:stretch>
        </p:blipFill>
        <p:spPr>
          <a:xfrm>
            <a:off x="8153280" y="0"/>
            <a:ext cx="826560" cy="1022040"/>
          </a:xfrm>
          <a:prstGeom prst="rect">
            <a:avLst/>
          </a:prstGeom>
          <a:ln w="9360">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8" name="TextShape 1"/>
          <p:cNvSpPr txBox="1"/>
          <p:nvPr/>
        </p:nvSpPr>
        <p:spPr>
          <a:xfrm>
            <a:off x="152280" y="1238400"/>
            <a:ext cx="8838720" cy="5390640"/>
          </a:xfrm>
          <a:prstGeom prst="rect">
            <a:avLst/>
          </a:prstGeom>
        </p:spPr>
        <p:txBody>
          <a:bodyPr/>
          <a:p>
            <a:pPr algn="just">
              <a:lnSpc>
                <a:spcPct val="100000"/>
              </a:lnSpc>
              <a:buFont typeface="Wingdings" charset="2"/>
              <a:buChar char=""/>
            </a:pPr>
            <a:r>
              <a:rPr b="1" lang="en-US" sz="2400">
                <a:solidFill>
                  <a:srgbClr val="ffffff"/>
                </a:solidFill>
                <a:latin typeface="Times New Roman"/>
              </a:rPr>
              <a:t>Course Based Assignments are the integral and compulsory component. </a:t>
            </a:r>
            <a:endParaRPr/>
          </a:p>
          <a:p>
            <a:pPr algn="just">
              <a:lnSpc>
                <a:spcPct val="100000"/>
              </a:lnSpc>
              <a:buFont typeface="Wingdings" charset="2"/>
              <a:buChar char=""/>
            </a:pPr>
            <a:r>
              <a:rPr b="1" lang="en-US" sz="2400">
                <a:solidFill>
                  <a:srgbClr val="ffff00"/>
                </a:solidFill>
                <a:latin typeface="Times New Roman"/>
              </a:rPr>
              <a:t>Assignments are available on the NIOS Web portal and at SWAYAM Portal.</a:t>
            </a:r>
            <a:endParaRPr/>
          </a:p>
          <a:p>
            <a:pPr algn="just">
              <a:lnSpc>
                <a:spcPct val="100000"/>
              </a:lnSpc>
              <a:buFont typeface="Wingdings" charset="2"/>
              <a:buChar char=""/>
            </a:pPr>
            <a:r>
              <a:rPr b="1" lang="en-US" sz="2400">
                <a:solidFill>
                  <a:srgbClr val="ffffff"/>
                </a:solidFill>
                <a:latin typeface="Times New Roman"/>
              </a:rPr>
              <a:t>There are assignments in every theory course. These assignments are to be submitted to the concerned Study Centre.</a:t>
            </a:r>
            <a:endParaRPr/>
          </a:p>
          <a:p>
            <a:pPr algn="just">
              <a:lnSpc>
                <a:spcPct val="100000"/>
              </a:lnSpc>
              <a:buFont typeface="Wingdings" charset="2"/>
              <a:buChar char=""/>
            </a:pPr>
            <a:r>
              <a:rPr b="1" lang="en-US" sz="2400">
                <a:solidFill>
                  <a:srgbClr val="ffff00"/>
                </a:solidFill>
                <a:latin typeface="Times New Roman"/>
              </a:rPr>
              <a:t>Only hand written TMA should be submitted.</a:t>
            </a:r>
            <a:endParaRPr/>
          </a:p>
          <a:p>
            <a:pPr algn="just">
              <a:lnSpc>
                <a:spcPct val="100000"/>
              </a:lnSpc>
              <a:buFont typeface="Wingdings" charset="2"/>
              <a:buChar char=""/>
            </a:pPr>
            <a:r>
              <a:rPr b="1" lang="en-US" sz="2400">
                <a:solidFill>
                  <a:srgbClr val="ffffff"/>
                </a:solidFill>
                <a:latin typeface="Times New Roman"/>
              </a:rPr>
              <a:t>There will be three course based assignments (2 theory + 1 practical) carrying a weightage of 30 percent in each course. Practical based will carry 10 percent and theoretical item will carry 20 percent weightage . All the items will be compulsory. </a:t>
            </a:r>
            <a:r>
              <a:rPr b="1" i="1" lang="en-US" sz="2400">
                <a:solidFill>
                  <a:srgbClr val="ffffff"/>
                </a:solidFill>
                <a:latin typeface="Times New Roman"/>
              </a:rPr>
              <a:t>In toto</a:t>
            </a:r>
            <a:r>
              <a:rPr b="1" lang="en-US" sz="2400">
                <a:solidFill>
                  <a:srgbClr val="ffffff"/>
                </a:solidFill>
                <a:latin typeface="Times New Roman"/>
              </a:rPr>
              <a:t> there will be 27 assignments for whole programme.</a:t>
            </a:r>
            <a:endParaRPr/>
          </a:p>
        </p:txBody>
      </p:sp>
      <p:sp>
        <p:nvSpPr>
          <p:cNvPr id="229" name="TextShape 2"/>
          <p:cNvSpPr txBox="1"/>
          <p:nvPr/>
        </p:nvSpPr>
        <p:spPr>
          <a:xfrm>
            <a:off x="6553080" y="6248520"/>
            <a:ext cx="1904760" cy="456840"/>
          </a:xfrm>
          <a:prstGeom prst="rect">
            <a:avLst/>
          </a:prstGeom>
        </p:spPr>
        <p:txBody>
          <a:bodyPr/>
          <a:p>
            <a:pPr>
              <a:lnSpc>
                <a:spcPct val="100000"/>
              </a:lnSpc>
            </a:pPr>
            <a:fld id="{D540DE32-7D60-4286-9BD6-50C3ED51820A}" type="slidenum">
              <a:rPr lang="en-IN" sz="1400">
                <a:solidFill>
                  <a:srgbClr val="000000"/>
                </a:solidFill>
                <a:latin typeface="Times New Roman"/>
              </a:rPr>
              <a:t>&lt;number&gt;</a:t>
            </a:fld>
            <a:endParaRPr/>
          </a:p>
        </p:txBody>
      </p:sp>
      <p:pic>
        <p:nvPicPr>
          <p:cNvPr id="230" name="Picture 3" descr=""/>
          <p:cNvPicPr/>
          <p:nvPr/>
        </p:nvPicPr>
        <p:blipFill>
          <a:blip r:embed="rId1"/>
          <a:stretch>
            <a:fillRect/>
          </a:stretch>
        </p:blipFill>
        <p:spPr>
          <a:xfrm>
            <a:off x="8366040" y="0"/>
            <a:ext cx="777600" cy="837720"/>
          </a:xfrm>
          <a:prstGeom prst="rect">
            <a:avLst/>
          </a:prstGeom>
          <a:ln w="9360">
            <a:noFill/>
          </a:ln>
        </p:spPr>
      </p:pic>
      <p:sp>
        <p:nvSpPr>
          <p:cNvPr id="231" name="CustomShape 3"/>
          <p:cNvSpPr/>
          <p:nvPr/>
        </p:nvSpPr>
        <p:spPr>
          <a:xfrm>
            <a:off x="1066680" y="357840"/>
            <a:ext cx="6857640" cy="594360"/>
          </a:xfrm>
          <a:prstGeom prst="rect">
            <a:avLst/>
          </a:prstGeom>
          <a:noFill/>
          <a:ln w="9360">
            <a:solidFill>
              <a:srgbClr val="000000"/>
            </a:solidFill>
            <a:miter/>
          </a:ln>
        </p:spPr>
        <p:txBody>
          <a:bodyPr anchor="ctr"/>
          <a:p>
            <a:pPr algn="ctr">
              <a:lnSpc>
                <a:spcPct val="100000"/>
              </a:lnSpc>
            </a:pPr>
            <a:r>
              <a:rPr b="1" lang="en-IN" sz="3600">
                <a:solidFill>
                  <a:srgbClr val="ffffff"/>
                </a:solidFill>
                <a:latin typeface="Times New Roman"/>
              </a:rPr>
              <a:t>Course Based  Assignments/TMA</a:t>
            </a:r>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2" name="TextShape 1"/>
          <p:cNvSpPr txBox="1"/>
          <p:nvPr/>
        </p:nvSpPr>
        <p:spPr>
          <a:xfrm>
            <a:off x="304920" y="1085760"/>
            <a:ext cx="8481600" cy="5619240"/>
          </a:xfrm>
          <a:prstGeom prst="rect">
            <a:avLst/>
          </a:prstGeom>
        </p:spPr>
        <p:txBody>
          <a:bodyPr/>
          <a:p>
            <a:pPr>
              <a:lnSpc>
                <a:spcPct val="100000"/>
              </a:lnSpc>
            </a:pPr>
            <a:endParaRPr/>
          </a:p>
          <a:p>
            <a:pPr>
              <a:lnSpc>
                <a:spcPct val="100000"/>
              </a:lnSpc>
              <a:buFont typeface="Times New Roman"/>
              <a:buAutoNum type="arabicPeriod"/>
            </a:pPr>
            <a:r>
              <a:rPr b="1" lang="en-US" sz="3100">
                <a:solidFill>
                  <a:srgbClr val="ffff00"/>
                </a:solidFill>
                <a:latin typeface="Times New Roman"/>
              </a:rPr>
              <a:t>School Based Activities (SBA) only 1</a:t>
            </a:r>
            <a:r>
              <a:rPr b="1" lang="en-US" sz="3100" baseline="30000">
                <a:solidFill>
                  <a:srgbClr val="ffff00"/>
                </a:solidFill>
                <a:latin typeface="Times New Roman"/>
              </a:rPr>
              <a:t>st</a:t>
            </a:r>
            <a:r>
              <a:rPr b="1" lang="en-US" sz="3100">
                <a:solidFill>
                  <a:srgbClr val="ffff00"/>
                </a:solidFill>
                <a:latin typeface="Times New Roman"/>
              </a:rPr>
              <a:t> year (Code 511) </a:t>
            </a:r>
            <a:endParaRPr/>
          </a:p>
          <a:p>
            <a:pPr>
              <a:lnSpc>
                <a:spcPct val="100000"/>
              </a:lnSpc>
            </a:pPr>
            <a:endParaRPr/>
          </a:p>
          <a:p>
            <a:pPr>
              <a:lnSpc>
                <a:spcPct val="100000"/>
              </a:lnSpc>
              <a:buFont typeface="Times New Roman"/>
              <a:buAutoNum type="arabicPeriod"/>
            </a:pPr>
            <a:r>
              <a:rPr b="1" lang="en-US" sz="3100">
                <a:solidFill>
                  <a:srgbClr val="ffffff"/>
                </a:solidFill>
                <a:latin typeface="Times New Roman"/>
              </a:rPr>
              <a:t>Workshop Based Activities (WBA) I &amp; II (Code 512 &amp; 513)</a:t>
            </a:r>
            <a:endParaRPr/>
          </a:p>
          <a:p>
            <a:pPr>
              <a:lnSpc>
                <a:spcPct val="100000"/>
              </a:lnSpc>
            </a:pPr>
            <a:endParaRPr/>
          </a:p>
          <a:p>
            <a:pPr>
              <a:lnSpc>
                <a:spcPct val="100000"/>
              </a:lnSpc>
              <a:buFont typeface="Times New Roman"/>
              <a:buAutoNum type="arabicPeriod"/>
            </a:pPr>
            <a:r>
              <a:rPr b="1" lang="en-US" sz="3100">
                <a:solidFill>
                  <a:srgbClr val="ffff00"/>
                </a:solidFill>
                <a:latin typeface="Times New Roman"/>
              </a:rPr>
              <a:t>Practice Teaching (PT) 2</a:t>
            </a:r>
            <a:r>
              <a:rPr b="1" lang="en-US" sz="3100" baseline="30000">
                <a:solidFill>
                  <a:srgbClr val="ffff00"/>
                </a:solidFill>
                <a:latin typeface="Times New Roman"/>
              </a:rPr>
              <a:t>nd</a:t>
            </a:r>
            <a:r>
              <a:rPr b="1" lang="en-US" sz="3100">
                <a:solidFill>
                  <a:srgbClr val="ffff00"/>
                </a:solidFill>
                <a:latin typeface="Times New Roman"/>
              </a:rPr>
              <a:t> year (Code 514)</a:t>
            </a:r>
            <a:endParaRPr/>
          </a:p>
          <a:p>
            <a:pPr>
              <a:lnSpc>
                <a:spcPct val="100000"/>
              </a:lnSpc>
            </a:pPr>
            <a:endParaRPr/>
          </a:p>
          <a:p>
            <a:pPr>
              <a:lnSpc>
                <a:spcPct val="100000"/>
              </a:lnSpc>
            </a:pPr>
            <a:endParaRPr/>
          </a:p>
          <a:p>
            <a:pPr>
              <a:lnSpc>
                <a:spcPct val="100000"/>
              </a:lnSpc>
            </a:pPr>
            <a:endParaRPr/>
          </a:p>
        </p:txBody>
      </p:sp>
      <p:sp>
        <p:nvSpPr>
          <p:cNvPr id="233" name="TextShape 2"/>
          <p:cNvSpPr txBox="1"/>
          <p:nvPr/>
        </p:nvSpPr>
        <p:spPr>
          <a:xfrm>
            <a:off x="6553080" y="6248520"/>
            <a:ext cx="1904760" cy="456840"/>
          </a:xfrm>
          <a:prstGeom prst="rect">
            <a:avLst/>
          </a:prstGeom>
        </p:spPr>
        <p:txBody>
          <a:bodyPr/>
          <a:p>
            <a:pPr>
              <a:lnSpc>
                <a:spcPct val="100000"/>
              </a:lnSpc>
            </a:pPr>
            <a:fld id="{8B4C8394-4C2E-49F6-8879-DB6203B29E2E}" type="slidenum">
              <a:rPr lang="en-IN" sz="1400">
                <a:solidFill>
                  <a:srgbClr val="000000"/>
                </a:solidFill>
                <a:latin typeface="Times New Roman"/>
              </a:rPr>
              <a:t>&lt;number&gt;</a:t>
            </a:fld>
            <a:endParaRPr/>
          </a:p>
        </p:txBody>
      </p:sp>
      <p:pic>
        <p:nvPicPr>
          <p:cNvPr id="234" name="Picture 3" descr=""/>
          <p:cNvPicPr/>
          <p:nvPr/>
        </p:nvPicPr>
        <p:blipFill>
          <a:blip r:embed="rId1"/>
          <a:stretch>
            <a:fillRect/>
          </a:stretch>
        </p:blipFill>
        <p:spPr>
          <a:xfrm>
            <a:off x="8366040" y="0"/>
            <a:ext cx="777600" cy="837720"/>
          </a:xfrm>
          <a:prstGeom prst="rect">
            <a:avLst/>
          </a:prstGeom>
          <a:ln w="9360">
            <a:noFill/>
          </a:ln>
        </p:spPr>
      </p:pic>
      <p:sp>
        <p:nvSpPr>
          <p:cNvPr id="235" name="CustomShape 3"/>
          <p:cNvSpPr/>
          <p:nvPr/>
        </p:nvSpPr>
        <p:spPr>
          <a:xfrm>
            <a:off x="1066680" y="357840"/>
            <a:ext cx="6857640" cy="594360"/>
          </a:xfrm>
          <a:prstGeom prst="rect">
            <a:avLst/>
          </a:prstGeom>
          <a:noFill/>
          <a:ln w="9360">
            <a:solidFill>
              <a:srgbClr val="000000"/>
            </a:solidFill>
            <a:miter/>
          </a:ln>
        </p:spPr>
        <p:txBody>
          <a:bodyPr anchor="ctr"/>
          <a:p>
            <a:pPr algn="ctr">
              <a:lnSpc>
                <a:spcPct val="100000"/>
              </a:lnSpc>
            </a:pPr>
            <a:r>
              <a:rPr b="1" lang="en-IN" sz="5400">
                <a:solidFill>
                  <a:srgbClr val="ffffff"/>
                </a:solidFill>
                <a:latin typeface="Times New Roman"/>
              </a:rPr>
              <a:t>Practical Activities</a:t>
            </a:r>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6" name="TextShape 1"/>
          <p:cNvSpPr txBox="1"/>
          <p:nvPr/>
        </p:nvSpPr>
        <p:spPr>
          <a:xfrm>
            <a:off x="304920" y="228600"/>
            <a:ext cx="8610120" cy="6400440"/>
          </a:xfrm>
          <a:prstGeom prst="rect">
            <a:avLst/>
          </a:prstGeom>
        </p:spPr>
        <p:txBody>
          <a:bodyPr/>
          <a:p>
            <a:r>
              <a:rPr b="1" lang="en-US" sz="3500">
                <a:solidFill>
                  <a:srgbClr val="ffffff"/>
                </a:solidFill>
                <a:latin typeface="Times New Roman"/>
              </a:rPr>
              <a:t>School Based Activities (SBA) - (Code 511)        </a:t>
            </a:r>
            <a:r>
              <a:rPr b="1" lang="en-US" sz="1600">
                <a:solidFill>
                  <a:srgbClr val="ffffff"/>
                </a:solidFill>
                <a:latin typeface="Times New Roman"/>
              </a:rPr>
              <a:t>
</a:t>
            </a:r>
            <a:endParaRPr/>
          </a:p>
          <a:p>
            <a:pPr lvl="1" algn="just">
              <a:lnSpc>
                <a:spcPct val="100000"/>
              </a:lnSpc>
              <a:buFont typeface="Wingdings" charset="2"/>
              <a:buChar char=""/>
            </a:pPr>
            <a:r>
              <a:rPr b="1" lang="en-US" sz="2800">
                <a:solidFill>
                  <a:srgbClr val="ffff00"/>
                </a:solidFill>
                <a:latin typeface="Times New Roman"/>
              </a:rPr>
              <a:t>Trainee need be engaged in School Based Activities in his/her workplace(school).</a:t>
            </a:r>
            <a:endParaRPr/>
          </a:p>
          <a:p>
            <a:pPr lvl="1" algn="just">
              <a:lnSpc>
                <a:spcPct val="100000"/>
              </a:lnSpc>
              <a:buFont typeface="Wingdings" charset="2"/>
              <a:buChar char=""/>
            </a:pPr>
            <a:r>
              <a:rPr b="1" lang="en-US" sz="2800">
                <a:solidFill>
                  <a:srgbClr val="ffffff"/>
                </a:solidFill>
                <a:latin typeface="Times New Roman"/>
              </a:rPr>
              <a:t>Coordinate with Headmaster, Mentors and Supervisors.</a:t>
            </a:r>
            <a:endParaRPr/>
          </a:p>
          <a:p>
            <a:pPr lvl="1" algn="just">
              <a:lnSpc>
                <a:spcPct val="100000"/>
              </a:lnSpc>
              <a:buFont typeface="Wingdings" charset="2"/>
              <a:buChar char=""/>
            </a:pPr>
            <a:r>
              <a:rPr b="1" lang="en-US" sz="2800">
                <a:solidFill>
                  <a:srgbClr val="ffff00"/>
                </a:solidFill>
                <a:latin typeface="Times New Roman"/>
              </a:rPr>
              <a:t>School based activities managed by Mentors with the Trainees and evaluated by Mentors/Supervisors.</a:t>
            </a:r>
            <a:endParaRPr/>
          </a:p>
          <a:p>
            <a:pPr lvl="1" algn="just">
              <a:lnSpc>
                <a:spcPct val="100000"/>
              </a:lnSpc>
              <a:buFont typeface="Wingdings" charset="2"/>
              <a:buChar char=""/>
            </a:pPr>
            <a:r>
              <a:rPr b="1" lang="en-US" sz="2800">
                <a:solidFill>
                  <a:srgbClr val="ffffff"/>
                </a:solidFill>
                <a:latin typeface="Times New Roman"/>
              </a:rPr>
              <a:t>The three types of School Based Activities are – Case study of a school child, Maintenance of school records and registers and contribution to school programme </a:t>
            </a:r>
            <a:endParaRPr/>
          </a:p>
          <a:p>
            <a:pPr lvl="1" algn="just">
              <a:lnSpc>
                <a:spcPct val="100000"/>
              </a:lnSpc>
              <a:buFont typeface="Wingdings" charset="2"/>
              <a:buChar char=""/>
            </a:pPr>
            <a:r>
              <a:rPr b="1" lang="en-US" sz="2800">
                <a:solidFill>
                  <a:srgbClr val="ffff00"/>
                </a:solidFill>
                <a:latin typeface="Times New Roman"/>
              </a:rPr>
              <a:t>After getting the marks from the Mentors/Supervisors, the marks will be recorded in the Register and the same need be submitted  to Regional Centre as per the schedule.</a:t>
            </a:r>
            <a:endParaRPr/>
          </a:p>
        </p:txBody>
      </p:sp>
      <p:sp>
        <p:nvSpPr>
          <p:cNvPr id="237" name="TextShape 2"/>
          <p:cNvSpPr txBox="1"/>
          <p:nvPr/>
        </p:nvSpPr>
        <p:spPr>
          <a:xfrm>
            <a:off x="6553080" y="6248520"/>
            <a:ext cx="1904760" cy="456840"/>
          </a:xfrm>
          <a:prstGeom prst="rect">
            <a:avLst/>
          </a:prstGeom>
        </p:spPr>
        <p:txBody>
          <a:bodyPr/>
          <a:p>
            <a:pPr>
              <a:lnSpc>
                <a:spcPct val="100000"/>
              </a:lnSpc>
            </a:pPr>
            <a:fld id="{FD1DD91A-4250-4C61-9FD3-4A915999084D}" type="slidenum">
              <a:rPr lang="en-IN" sz="1400">
                <a:solidFill>
                  <a:srgbClr val="000000"/>
                </a:solidFill>
                <a:latin typeface="Times New Roman"/>
              </a:rPr>
              <a:t>&lt;number&gt;</a:t>
            </a:fld>
            <a:endParaRPr/>
          </a:p>
        </p:txBody>
      </p:sp>
      <p:pic>
        <p:nvPicPr>
          <p:cNvPr id="238" name="Picture 3" descr=""/>
          <p:cNvPicPr/>
          <p:nvPr/>
        </p:nvPicPr>
        <p:blipFill>
          <a:blip r:embed="rId1"/>
          <a:stretch>
            <a:fillRect/>
          </a:stretch>
        </p:blipFill>
        <p:spPr>
          <a:xfrm>
            <a:off x="8366040" y="0"/>
            <a:ext cx="777600" cy="837720"/>
          </a:xfrm>
          <a:prstGeom prst="rect">
            <a:avLst/>
          </a:prstGeom>
          <a:ln w="9360">
            <a:noFill/>
          </a:ln>
        </p:spPr>
      </p:pic>
    </p:spTree>
  </p:cSld>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9" name="TextShape 1"/>
          <p:cNvSpPr txBox="1"/>
          <p:nvPr/>
        </p:nvSpPr>
        <p:spPr>
          <a:xfrm>
            <a:off x="76320" y="190440"/>
            <a:ext cx="8934120" cy="6453360"/>
          </a:xfrm>
          <a:prstGeom prst="rect">
            <a:avLst/>
          </a:prstGeom>
        </p:spPr>
        <p:txBody>
          <a:bodyPr/>
          <a:p>
            <a:r>
              <a:rPr b="1" lang="en-US" sz="3200">
                <a:solidFill>
                  <a:srgbClr val="ffffff"/>
                </a:solidFill>
                <a:latin typeface="Times New Roman"/>
              </a:rPr>
              <a:t>Workshop Based Activities (WBA-I &amp; II) – Code 512 &amp; 513</a:t>
            </a:r>
            <a:endParaRPr/>
          </a:p>
          <a:p>
            <a:pPr lvl="1">
              <a:lnSpc>
                <a:spcPct val="100000"/>
              </a:lnSpc>
              <a:buFont typeface="Wingdings 2" charset="2"/>
              <a:buChar char=""/>
            </a:pPr>
            <a:r>
              <a:rPr b="1" lang="en-US" sz="2800">
                <a:solidFill>
                  <a:srgbClr val="ffff00"/>
                </a:solidFill>
                <a:latin typeface="Times New Roman"/>
              </a:rPr>
              <a:t>One of the important activities of the Study Centre Coordinator is to organize Workshop Based Activities for 12 days each year of the Programme</a:t>
            </a:r>
            <a:endParaRPr/>
          </a:p>
          <a:p>
            <a:pPr lvl="1">
              <a:lnSpc>
                <a:spcPct val="100000"/>
              </a:lnSpc>
              <a:buFont typeface="Wingdings 2" charset="2"/>
              <a:buChar char=""/>
            </a:pPr>
            <a:r>
              <a:rPr b="1" lang="en-US" sz="2800">
                <a:solidFill>
                  <a:srgbClr val="ffffff"/>
                </a:solidFill>
                <a:latin typeface="Times New Roman"/>
              </a:rPr>
              <a:t>Schedule of WBA will be available on NIOS Web portal  to be uploaded by the study centre coordinator</a:t>
            </a:r>
            <a:endParaRPr/>
          </a:p>
          <a:p>
            <a:pPr lvl="1">
              <a:lnSpc>
                <a:spcPct val="100000"/>
              </a:lnSpc>
              <a:buFont typeface="Wingdings 2" charset="2"/>
              <a:buChar char=""/>
            </a:pPr>
            <a:r>
              <a:rPr b="1" lang="en-US" sz="2800">
                <a:solidFill>
                  <a:srgbClr val="ffff00"/>
                </a:solidFill>
                <a:latin typeface="Times New Roman"/>
              </a:rPr>
              <a:t>Coordinators need to make a list of materials to be brought to the workshop by the Teacher Trainee (Chart Papers, Flannel Boards, Pencils, Eraser, Sketch pens, Crayons, Plain sheet Papers(500), Marker, James clips, Gum, Portfolio for evaluation, Carbon paper, Chalks, Duster etc.)</a:t>
            </a:r>
            <a:endParaRPr/>
          </a:p>
          <a:p>
            <a:pPr>
              <a:lnSpc>
                <a:spcPct val="100000"/>
              </a:lnSpc>
            </a:pPr>
            <a:endParaRPr/>
          </a:p>
        </p:txBody>
      </p:sp>
      <p:sp>
        <p:nvSpPr>
          <p:cNvPr id="240" name="TextShape 2"/>
          <p:cNvSpPr txBox="1"/>
          <p:nvPr/>
        </p:nvSpPr>
        <p:spPr>
          <a:xfrm>
            <a:off x="6553080" y="6248520"/>
            <a:ext cx="1904760" cy="456840"/>
          </a:xfrm>
          <a:prstGeom prst="rect">
            <a:avLst/>
          </a:prstGeom>
        </p:spPr>
        <p:txBody>
          <a:bodyPr/>
          <a:p>
            <a:pPr>
              <a:lnSpc>
                <a:spcPct val="100000"/>
              </a:lnSpc>
            </a:pPr>
            <a:fld id="{DE6D81A2-12EC-4301-BF1B-A015F3B3BFE2}" type="slidenum">
              <a:rPr lang="en-IN" sz="1400">
                <a:solidFill>
                  <a:srgbClr val="000000"/>
                </a:solidFill>
                <a:latin typeface="Times New Roman"/>
              </a:rPr>
              <a:t>&lt;number&gt;</a:t>
            </a:fld>
            <a:endParaRPr/>
          </a:p>
        </p:txBody>
      </p:sp>
      <p:pic>
        <p:nvPicPr>
          <p:cNvPr id="241" name="Picture 3" descr=""/>
          <p:cNvPicPr/>
          <p:nvPr/>
        </p:nvPicPr>
        <p:blipFill>
          <a:blip r:embed="rId1"/>
          <a:stretch>
            <a:fillRect/>
          </a:stretch>
        </p:blipFill>
        <p:spPr>
          <a:xfrm>
            <a:off x="8366040" y="0"/>
            <a:ext cx="777600" cy="837720"/>
          </a:xfrm>
          <a:prstGeom prst="rect">
            <a:avLst/>
          </a:prstGeom>
          <a:ln w="9360">
            <a:noFill/>
          </a:ln>
        </p:spPr>
      </p:pic>
    </p:spTree>
  </p:cSld>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2" name="TextShape 1"/>
          <p:cNvSpPr txBox="1"/>
          <p:nvPr/>
        </p:nvSpPr>
        <p:spPr>
          <a:xfrm>
            <a:off x="228600" y="476280"/>
            <a:ext cx="8557920" cy="6076440"/>
          </a:xfrm>
          <a:prstGeom prst="rect">
            <a:avLst/>
          </a:prstGeom>
        </p:spPr>
        <p:txBody>
          <a:bodyPr/>
          <a:p>
            <a:pPr algn="ctr">
              <a:lnSpc>
                <a:spcPct val="100000"/>
              </a:lnSpc>
            </a:pPr>
            <a:r>
              <a:rPr b="1" lang="en-US" sz="4000">
                <a:solidFill>
                  <a:srgbClr val="ffffff"/>
                </a:solidFill>
                <a:latin typeface="Times New Roman"/>
              </a:rPr>
              <a:t>Practice Teaching (PT) – (Code 514)</a:t>
            </a:r>
            <a:endParaRPr/>
          </a:p>
          <a:p>
            <a:pPr algn="just">
              <a:lnSpc>
                <a:spcPct val="100000"/>
              </a:lnSpc>
              <a:buFont typeface="Wingdings" charset="2"/>
              <a:buChar char=""/>
            </a:pPr>
            <a:r>
              <a:rPr b="1" lang="en-US" sz="2400">
                <a:solidFill>
                  <a:srgbClr val="ffff00"/>
                </a:solidFill>
                <a:latin typeface="Times New Roman"/>
              </a:rPr>
              <a:t>To acquire the techniques of writing better lesson plans. </a:t>
            </a:r>
            <a:endParaRPr/>
          </a:p>
          <a:p>
            <a:pPr algn="just">
              <a:lnSpc>
                <a:spcPct val="100000"/>
              </a:lnSpc>
              <a:buFont typeface="Wingdings" charset="2"/>
              <a:buChar char=""/>
            </a:pPr>
            <a:r>
              <a:rPr b="1" lang="en-US" sz="2400">
                <a:solidFill>
                  <a:srgbClr val="ffffff"/>
                </a:solidFill>
                <a:latin typeface="Times New Roman"/>
              </a:rPr>
              <a:t>To acquire the skills of delivering the lesson effectively as per the lesson plans in classroom.</a:t>
            </a:r>
            <a:endParaRPr/>
          </a:p>
          <a:p>
            <a:pPr algn="just">
              <a:lnSpc>
                <a:spcPct val="100000"/>
              </a:lnSpc>
              <a:buFont typeface="Wingdings" charset="2"/>
              <a:buChar char=""/>
            </a:pPr>
            <a:r>
              <a:rPr b="1" lang="en-US" sz="2400">
                <a:solidFill>
                  <a:srgbClr val="ffff00"/>
                </a:solidFill>
                <a:latin typeface="Times New Roman"/>
              </a:rPr>
              <a:t>The whole PT exercise involves 8 credits equivalent to 240 hours in respective working school.</a:t>
            </a:r>
            <a:endParaRPr/>
          </a:p>
          <a:p>
            <a:pPr algn="just">
              <a:lnSpc>
                <a:spcPct val="100000"/>
              </a:lnSpc>
              <a:buFont typeface="Wingdings" charset="2"/>
              <a:buChar char=""/>
            </a:pPr>
            <a:r>
              <a:rPr b="1" lang="en-US" sz="2400">
                <a:solidFill>
                  <a:srgbClr val="ffffff"/>
                </a:solidFill>
                <a:latin typeface="Times New Roman"/>
              </a:rPr>
              <a:t>The practice teaching will be organised under the guidance of a mentor and a supervisor.</a:t>
            </a:r>
            <a:endParaRPr/>
          </a:p>
          <a:p>
            <a:pPr algn="just">
              <a:lnSpc>
                <a:spcPct val="100000"/>
              </a:lnSpc>
              <a:buFont typeface="Wingdings" charset="2"/>
              <a:buChar char=""/>
            </a:pPr>
            <a:r>
              <a:rPr b="1" lang="en-US" sz="2400">
                <a:solidFill>
                  <a:srgbClr val="ffff00"/>
                </a:solidFill>
                <a:latin typeface="Times New Roman"/>
              </a:rPr>
              <a:t>Altogether 28 lessons (7 lessons in each subject area – Language, Mathematics, Environmental Studies, Science/Social Studies) </a:t>
            </a:r>
            <a:endParaRPr/>
          </a:p>
          <a:p>
            <a:pPr algn="just">
              <a:lnSpc>
                <a:spcPct val="100000"/>
              </a:lnSpc>
              <a:buFont typeface="Wingdings" charset="2"/>
              <a:buChar char=""/>
            </a:pPr>
            <a:r>
              <a:rPr b="1" lang="en-US" sz="2400">
                <a:solidFill>
                  <a:srgbClr val="ffffff"/>
                </a:solidFill>
                <a:latin typeface="Times New Roman"/>
              </a:rPr>
              <a:t>Classes are to be delivered in both Mono grade and multigrade/multiple class contexts</a:t>
            </a:r>
            <a:endParaRPr/>
          </a:p>
          <a:p>
            <a:pPr algn="just">
              <a:lnSpc>
                <a:spcPct val="100000"/>
              </a:lnSpc>
            </a:pPr>
            <a:endParaRPr/>
          </a:p>
          <a:p>
            <a:pPr algn="r">
              <a:lnSpc>
                <a:spcPct val="100000"/>
              </a:lnSpc>
            </a:pPr>
            <a:endParaRPr/>
          </a:p>
        </p:txBody>
      </p:sp>
      <p:sp>
        <p:nvSpPr>
          <p:cNvPr id="243" name="TextShape 2"/>
          <p:cNvSpPr txBox="1"/>
          <p:nvPr/>
        </p:nvSpPr>
        <p:spPr>
          <a:xfrm>
            <a:off x="6553080" y="6248520"/>
            <a:ext cx="1904760" cy="456840"/>
          </a:xfrm>
          <a:prstGeom prst="rect">
            <a:avLst/>
          </a:prstGeom>
        </p:spPr>
        <p:txBody>
          <a:bodyPr/>
          <a:p>
            <a:pPr>
              <a:lnSpc>
                <a:spcPct val="100000"/>
              </a:lnSpc>
            </a:pPr>
            <a:fld id="{9F25956B-F3E3-4E0B-9CE6-916A1DFAA1C2}" type="slidenum">
              <a:rPr lang="en-IN" sz="1400">
                <a:solidFill>
                  <a:srgbClr val="000000"/>
                </a:solidFill>
                <a:latin typeface="Times New Roman"/>
              </a:rPr>
              <a:t>&lt;number&gt;</a:t>
            </a:fld>
            <a:endParaRPr/>
          </a:p>
        </p:txBody>
      </p:sp>
      <p:pic>
        <p:nvPicPr>
          <p:cNvPr id="244" name="Picture 3" descr=""/>
          <p:cNvPicPr/>
          <p:nvPr/>
        </p:nvPicPr>
        <p:blipFill>
          <a:blip r:embed="rId1"/>
          <a:stretch>
            <a:fillRect/>
          </a:stretch>
        </p:blipFill>
        <p:spPr>
          <a:xfrm>
            <a:off x="8366040" y="0"/>
            <a:ext cx="777600" cy="837720"/>
          </a:xfrm>
          <a:prstGeom prst="rect">
            <a:avLst/>
          </a:prstGeom>
          <a:ln w="9360">
            <a:noFill/>
          </a:ln>
        </p:spPr>
      </p:pic>
    </p:spTree>
  </p:cSld>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5" name="TextShape 1"/>
          <p:cNvSpPr txBox="1"/>
          <p:nvPr/>
        </p:nvSpPr>
        <p:spPr>
          <a:xfrm>
            <a:off x="380880" y="285840"/>
            <a:ext cx="8229240" cy="704520"/>
          </a:xfrm>
          <a:prstGeom prst="rect">
            <a:avLst/>
          </a:prstGeom>
        </p:spPr>
        <p:txBody>
          <a:bodyPr anchor="ctr"/>
          <a:p>
            <a:pPr algn="ctr">
              <a:lnSpc>
                <a:spcPct val="100000"/>
              </a:lnSpc>
            </a:pPr>
            <a:r>
              <a:rPr b="1" lang="en-US" sz="3500">
                <a:solidFill>
                  <a:srgbClr val="ffffff"/>
                </a:solidFill>
                <a:latin typeface="Times New Roman"/>
              </a:rPr>
              <a:t>Delivery of lesson during Practice Teaching</a:t>
            </a:r>
            <a:endParaRPr/>
          </a:p>
        </p:txBody>
      </p:sp>
      <p:graphicFrame>
        <p:nvGraphicFramePr>
          <p:cNvPr id="246" name="Table 2"/>
          <p:cNvGraphicFramePr/>
          <p:nvPr/>
        </p:nvGraphicFramePr>
        <p:xfrm>
          <a:off x="127800" y="1233720"/>
          <a:ext cx="8838720" cy="5395320"/>
        </p:xfrm>
        <a:graphic>
          <a:graphicData uri="http://schemas.openxmlformats.org/drawingml/2006/table">
            <a:tbl>
              <a:tblPr/>
              <a:tblGrid>
                <a:gridCol w="2243520"/>
                <a:gridCol w="2628000"/>
                <a:gridCol w="2590560"/>
                <a:gridCol w="1376640"/>
              </a:tblGrid>
              <a:tr h="1518840">
                <a:tc>
                  <a:txBody>
                    <a:bodyPr/>
                    <a:p>
                      <a:pPr>
                        <a:lnSpc>
                          <a:spcPct val="100000"/>
                        </a:lnSpc>
                      </a:pPr>
                      <a:r>
                        <a:rPr b="1" lang="en-IN" sz="2400">
                          <a:solidFill>
                            <a:srgbClr val="000000"/>
                          </a:solidFill>
                          <a:latin typeface="Times New Roman"/>
                        </a:rPr>
                        <a:t>Name of the Subject</a:t>
                      </a:r>
                      <a:endParaRPr/>
                    </a:p>
                  </a:txBody>
                  <a:tcPr/>
                </a:tc>
                <a:tc>
                  <a:txBody>
                    <a:bodyPr/>
                    <a:p>
                      <a:pPr>
                        <a:lnSpc>
                          <a:spcPct val="100000"/>
                        </a:lnSpc>
                      </a:pPr>
                      <a:r>
                        <a:rPr b="1" lang="en-IN" sz="2400">
                          <a:solidFill>
                            <a:srgbClr val="231f20"/>
                          </a:solidFill>
                          <a:latin typeface="Times-Bold"/>
                        </a:rPr>
                        <a:t>No. of lessons to be evaluated</a:t>
                      </a:r>
                      <a:endParaRPr/>
                    </a:p>
                    <a:p>
                      <a:pPr>
                        <a:lnSpc>
                          <a:spcPct val="100000"/>
                        </a:lnSpc>
                      </a:pPr>
                      <a:r>
                        <a:rPr b="1" lang="en-IN" sz="2400">
                          <a:solidFill>
                            <a:srgbClr val="231f20"/>
                          </a:solidFill>
                          <a:latin typeface="Times-Bold"/>
                        </a:rPr>
                        <a:t>By Mentor</a:t>
                      </a:r>
                      <a:endParaRPr/>
                    </a:p>
                  </a:txBody>
                  <a:tcPr/>
                </a:tc>
                <a:tc>
                  <a:txBody>
                    <a:bodyPr/>
                    <a:p>
                      <a:pPr>
                        <a:lnSpc>
                          <a:spcPct val="100000"/>
                        </a:lnSpc>
                      </a:pPr>
                      <a:r>
                        <a:rPr b="1" lang="en-IN" sz="2400">
                          <a:solidFill>
                            <a:srgbClr val="231f20"/>
                          </a:solidFill>
                          <a:latin typeface="Times-Bold"/>
                        </a:rPr>
                        <a:t>No. of lessons to be evaluated</a:t>
                      </a:r>
                      <a:endParaRPr/>
                    </a:p>
                    <a:p>
                      <a:pPr>
                        <a:lnSpc>
                          <a:spcPct val="100000"/>
                        </a:lnSpc>
                      </a:pPr>
                      <a:r>
                        <a:rPr b="1" lang="en-IN" sz="2400">
                          <a:solidFill>
                            <a:srgbClr val="000000"/>
                          </a:solidFill>
                          <a:latin typeface="Times New Roman"/>
                        </a:rPr>
                        <a:t>by Supervisor</a:t>
                      </a:r>
                      <a:endParaRPr/>
                    </a:p>
                  </a:txBody>
                  <a:tcPr/>
                </a:tc>
                <a:tc>
                  <a:txBody>
                    <a:bodyPr/>
                    <a:p>
                      <a:pPr>
                        <a:lnSpc>
                          <a:spcPct val="100000"/>
                        </a:lnSpc>
                      </a:pPr>
                      <a:r>
                        <a:rPr b="1" lang="en-IN" sz="2400">
                          <a:solidFill>
                            <a:srgbClr val="231f20"/>
                          </a:solidFill>
                          <a:latin typeface="Times-Bold"/>
                        </a:rPr>
                        <a:t>Total Lesson Plans</a:t>
                      </a:r>
                      <a:endParaRPr/>
                    </a:p>
                  </a:txBody>
                  <a:tcPr/>
                </a:tc>
              </a:tr>
              <a:tr h="573840">
                <a:tc>
                  <a:txBody>
                    <a:bodyPr/>
                    <a:p>
                      <a:pPr>
                        <a:lnSpc>
                          <a:spcPct val="100000"/>
                        </a:lnSpc>
                      </a:pPr>
                      <a:r>
                        <a:rPr lang="en-IN" sz="2700">
                          <a:solidFill>
                            <a:srgbClr val="000000"/>
                          </a:solidFill>
                          <a:latin typeface="Times New Roman"/>
                        </a:rPr>
                        <a:t>Language</a:t>
                      </a:r>
                      <a:endParaRPr/>
                    </a:p>
                  </a:txBody>
                  <a:tcPr/>
                </a:tc>
                <a:tc>
                  <a:txBody>
                    <a:bodyPr/>
                    <a:p>
                      <a:pPr>
                        <a:lnSpc>
                          <a:spcPct val="100000"/>
                        </a:lnSpc>
                      </a:pPr>
                      <a:r>
                        <a:rPr lang="en-IN" sz="2700">
                          <a:solidFill>
                            <a:srgbClr val="000000"/>
                          </a:solidFill>
                          <a:latin typeface="Times New Roman"/>
                        </a:rPr>
                        <a:t>5 out of 7</a:t>
                      </a:r>
                      <a:endParaRPr/>
                    </a:p>
                  </a:txBody>
                  <a:tcPr/>
                </a:tc>
                <a:tc>
                  <a:txBody>
                    <a:bodyPr/>
                    <a:p>
                      <a:pPr>
                        <a:lnSpc>
                          <a:spcPct val="100000"/>
                        </a:lnSpc>
                      </a:pPr>
                      <a:r>
                        <a:rPr lang="en-IN" sz="2700">
                          <a:solidFill>
                            <a:srgbClr val="000000"/>
                          </a:solidFill>
                          <a:latin typeface="Times New Roman"/>
                        </a:rPr>
                        <a:t>2 out of 3</a:t>
                      </a:r>
                      <a:endParaRPr/>
                    </a:p>
                  </a:txBody>
                  <a:tcPr/>
                </a:tc>
                <a:tc>
                  <a:txBody>
                    <a:bodyPr/>
                    <a:p>
                      <a:pPr>
                        <a:lnSpc>
                          <a:spcPct val="100000"/>
                        </a:lnSpc>
                      </a:pPr>
                      <a:r>
                        <a:rPr lang="en-IN" sz="2700">
                          <a:solidFill>
                            <a:srgbClr val="000000"/>
                          </a:solidFill>
                          <a:latin typeface="Times New Roman"/>
                        </a:rPr>
                        <a:t>10</a:t>
                      </a:r>
                      <a:endParaRPr/>
                    </a:p>
                  </a:txBody>
                  <a:tcPr/>
                </a:tc>
              </a:tr>
              <a:tr h="497880">
                <a:tc>
                  <a:txBody>
                    <a:bodyPr/>
                    <a:p>
                      <a:pPr>
                        <a:lnSpc>
                          <a:spcPct val="100000"/>
                        </a:lnSpc>
                      </a:pPr>
                      <a:r>
                        <a:rPr lang="en-IN" sz="2700">
                          <a:solidFill>
                            <a:srgbClr val="000000"/>
                          </a:solidFill>
                          <a:latin typeface="Times New Roman"/>
                        </a:rPr>
                        <a:t>Mathematics</a:t>
                      </a:r>
                      <a:endParaRPr/>
                    </a:p>
                  </a:txBody>
                  <a:tcPr/>
                </a:tc>
                <a:tc>
                  <a:txBody>
                    <a:bodyPr/>
                    <a:p>
                      <a:pPr>
                        <a:lnSpc>
                          <a:spcPct val="100000"/>
                        </a:lnSpc>
                      </a:pPr>
                      <a:r>
                        <a:rPr lang="en-IN" sz="2700">
                          <a:solidFill>
                            <a:srgbClr val="000000"/>
                          </a:solidFill>
                          <a:latin typeface="Times New Roman"/>
                        </a:rPr>
                        <a:t>5 out of 7</a:t>
                      </a:r>
                      <a:endParaRPr/>
                    </a:p>
                  </a:txBody>
                  <a:tcPr/>
                </a:tc>
                <a:tc>
                  <a:txBody>
                    <a:bodyPr/>
                    <a:p>
                      <a:pPr>
                        <a:lnSpc>
                          <a:spcPct val="100000"/>
                        </a:lnSpc>
                      </a:pPr>
                      <a:r>
                        <a:rPr lang="en-IN" sz="2700">
                          <a:solidFill>
                            <a:srgbClr val="000000"/>
                          </a:solidFill>
                          <a:latin typeface="Times New Roman"/>
                        </a:rPr>
                        <a:t>2 out of 3</a:t>
                      </a:r>
                      <a:endParaRPr/>
                    </a:p>
                  </a:txBody>
                  <a:tcPr/>
                </a:tc>
                <a:tc>
                  <a:txBody>
                    <a:bodyPr/>
                    <a:p>
                      <a:pPr>
                        <a:lnSpc>
                          <a:spcPct val="100000"/>
                        </a:lnSpc>
                      </a:pPr>
                      <a:r>
                        <a:rPr lang="en-IN" sz="2700">
                          <a:solidFill>
                            <a:srgbClr val="000000"/>
                          </a:solidFill>
                          <a:latin typeface="Times New Roman"/>
                        </a:rPr>
                        <a:t>10</a:t>
                      </a:r>
                      <a:endParaRPr/>
                    </a:p>
                  </a:txBody>
                  <a:tcPr/>
                </a:tc>
              </a:tr>
              <a:tr h="905040">
                <a:tc>
                  <a:txBody>
                    <a:bodyPr/>
                    <a:p>
                      <a:pPr>
                        <a:lnSpc>
                          <a:spcPct val="100000"/>
                        </a:lnSpc>
                      </a:pPr>
                      <a:r>
                        <a:rPr lang="en-IN" sz="2700">
                          <a:solidFill>
                            <a:srgbClr val="000000"/>
                          </a:solidFill>
                          <a:latin typeface="Times New Roman"/>
                        </a:rPr>
                        <a:t>Environmental Studies</a:t>
                      </a:r>
                      <a:endParaRPr/>
                    </a:p>
                  </a:txBody>
                  <a:tcPr/>
                </a:tc>
                <a:tc>
                  <a:txBody>
                    <a:bodyPr/>
                    <a:p>
                      <a:pPr>
                        <a:lnSpc>
                          <a:spcPct val="100000"/>
                        </a:lnSpc>
                      </a:pPr>
                      <a:r>
                        <a:rPr lang="en-IN" sz="2700">
                          <a:solidFill>
                            <a:srgbClr val="000000"/>
                          </a:solidFill>
                          <a:latin typeface="Times New Roman"/>
                        </a:rPr>
                        <a:t>5 out of 7</a:t>
                      </a:r>
                      <a:endParaRPr/>
                    </a:p>
                  </a:txBody>
                  <a:tcPr/>
                </a:tc>
                <a:tc>
                  <a:txBody>
                    <a:bodyPr/>
                    <a:p>
                      <a:pPr>
                        <a:lnSpc>
                          <a:spcPct val="100000"/>
                        </a:lnSpc>
                      </a:pPr>
                      <a:r>
                        <a:rPr lang="en-IN" sz="2700">
                          <a:solidFill>
                            <a:srgbClr val="000000"/>
                          </a:solidFill>
                          <a:latin typeface="Times New Roman"/>
                        </a:rPr>
                        <a:t>2 out of 3</a:t>
                      </a:r>
                      <a:endParaRPr/>
                    </a:p>
                  </a:txBody>
                  <a:tcPr/>
                </a:tc>
                <a:tc>
                  <a:txBody>
                    <a:bodyPr/>
                    <a:p>
                      <a:pPr>
                        <a:lnSpc>
                          <a:spcPct val="100000"/>
                        </a:lnSpc>
                      </a:pPr>
                      <a:r>
                        <a:rPr lang="en-IN" sz="2700">
                          <a:solidFill>
                            <a:srgbClr val="000000"/>
                          </a:solidFill>
                          <a:latin typeface="Times New Roman"/>
                        </a:rPr>
                        <a:t>10</a:t>
                      </a:r>
                      <a:endParaRPr/>
                    </a:p>
                    <a:p>
                      <a:pPr>
                        <a:lnSpc>
                          <a:spcPct val="100000"/>
                        </a:lnSpc>
                      </a:pPr>
                      <a:endParaRPr/>
                    </a:p>
                  </a:txBody>
                  <a:tcPr/>
                </a:tc>
              </a:tr>
              <a:tr h="905040">
                <a:tc>
                  <a:txBody>
                    <a:bodyPr/>
                    <a:p>
                      <a:pPr>
                        <a:lnSpc>
                          <a:spcPct val="100000"/>
                        </a:lnSpc>
                      </a:pPr>
                      <a:r>
                        <a:rPr lang="en-IN" sz="2700">
                          <a:solidFill>
                            <a:srgbClr val="000000"/>
                          </a:solidFill>
                          <a:latin typeface="Times New Roman"/>
                        </a:rPr>
                        <a:t>Science/Social Science</a:t>
                      </a:r>
                      <a:endParaRPr/>
                    </a:p>
                  </a:txBody>
                  <a:tcPr/>
                </a:tc>
                <a:tc>
                  <a:txBody>
                    <a:bodyPr/>
                    <a:p>
                      <a:pPr>
                        <a:lnSpc>
                          <a:spcPct val="100000"/>
                        </a:lnSpc>
                      </a:pPr>
                      <a:r>
                        <a:rPr lang="en-IN" sz="2700">
                          <a:solidFill>
                            <a:srgbClr val="000000"/>
                          </a:solidFill>
                          <a:latin typeface="Times New Roman"/>
                        </a:rPr>
                        <a:t>5 out of 7</a:t>
                      </a:r>
                      <a:endParaRPr/>
                    </a:p>
                  </a:txBody>
                  <a:tcPr/>
                </a:tc>
                <a:tc>
                  <a:txBody>
                    <a:bodyPr/>
                    <a:p>
                      <a:pPr>
                        <a:lnSpc>
                          <a:spcPct val="100000"/>
                        </a:lnSpc>
                      </a:pPr>
                      <a:r>
                        <a:rPr lang="en-IN" sz="2700">
                          <a:solidFill>
                            <a:srgbClr val="000000"/>
                          </a:solidFill>
                          <a:latin typeface="Times New Roman"/>
                        </a:rPr>
                        <a:t>2 out of 3</a:t>
                      </a:r>
                      <a:endParaRPr/>
                    </a:p>
                  </a:txBody>
                  <a:tcPr/>
                </a:tc>
                <a:tc>
                  <a:txBody>
                    <a:bodyPr/>
                    <a:p>
                      <a:pPr>
                        <a:lnSpc>
                          <a:spcPct val="100000"/>
                        </a:lnSpc>
                      </a:pPr>
                      <a:r>
                        <a:rPr lang="en-IN" sz="2700">
                          <a:solidFill>
                            <a:srgbClr val="000000"/>
                          </a:solidFill>
                          <a:latin typeface="Times New Roman"/>
                        </a:rPr>
                        <a:t>10</a:t>
                      </a:r>
                      <a:endParaRPr/>
                    </a:p>
                  </a:txBody>
                  <a:tcPr/>
                </a:tc>
              </a:tr>
              <a:tr h="497880">
                <a:tc>
                  <a:txBody>
                    <a:bodyPr/>
                    <a:p>
                      <a:pPr>
                        <a:lnSpc>
                          <a:spcPct val="100000"/>
                        </a:lnSpc>
                      </a:pPr>
                      <a:r>
                        <a:rPr lang="en-IN" sz="2700">
                          <a:solidFill>
                            <a:srgbClr val="000000"/>
                          </a:solidFill>
                          <a:latin typeface="Times New Roman"/>
                        </a:rPr>
                        <a:t>Total</a:t>
                      </a:r>
                      <a:endParaRPr/>
                    </a:p>
                  </a:txBody>
                  <a:tcPr/>
                </a:tc>
                <a:tc>
                  <a:txBody>
                    <a:bodyPr/>
                    <a:p>
                      <a:pPr>
                        <a:lnSpc>
                          <a:spcPct val="100000"/>
                        </a:lnSpc>
                      </a:pPr>
                      <a:r>
                        <a:rPr lang="en-IN" sz="2700">
                          <a:solidFill>
                            <a:srgbClr val="000000"/>
                          </a:solidFill>
                          <a:latin typeface="Times New Roman"/>
                        </a:rPr>
                        <a:t>20 out of 28</a:t>
                      </a:r>
                      <a:endParaRPr/>
                    </a:p>
                  </a:txBody>
                  <a:tcPr/>
                </a:tc>
                <a:tc>
                  <a:txBody>
                    <a:bodyPr/>
                    <a:p>
                      <a:pPr>
                        <a:lnSpc>
                          <a:spcPct val="100000"/>
                        </a:lnSpc>
                      </a:pPr>
                      <a:r>
                        <a:rPr lang="en-IN" sz="2700">
                          <a:solidFill>
                            <a:srgbClr val="000000"/>
                          </a:solidFill>
                          <a:latin typeface="Times New Roman"/>
                        </a:rPr>
                        <a:t>8 out of 12</a:t>
                      </a:r>
                      <a:endParaRPr/>
                    </a:p>
                  </a:txBody>
                  <a:tcPr/>
                </a:tc>
                <a:tc>
                  <a:txBody>
                    <a:bodyPr/>
                    <a:p>
                      <a:pPr>
                        <a:lnSpc>
                          <a:spcPct val="100000"/>
                        </a:lnSpc>
                      </a:pPr>
                      <a:r>
                        <a:rPr lang="en-IN" sz="2700">
                          <a:solidFill>
                            <a:srgbClr val="000000"/>
                          </a:solidFill>
                          <a:latin typeface="Times New Roman"/>
                        </a:rPr>
                        <a:t>40</a:t>
                      </a:r>
                      <a:endParaRPr/>
                    </a:p>
                  </a:txBody>
                  <a:tcPr/>
                </a:tc>
              </a:tr>
              <a:tr h="496800">
                <a:tc>
                  <a:txBody>
                    <a:bodyPr/>
                    <a:p>
                      <a:pPr>
                        <a:lnSpc>
                          <a:spcPct val="100000"/>
                        </a:lnSpc>
                      </a:pPr>
                      <a:r>
                        <a:rPr b="1" lang="en-IN" sz="2700">
                          <a:solidFill>
                            <a:srgbClr val="000000"/>
                          </a:solidFill>
                          <a:latin typeface="Times New Roman"/>
                        </a:rPr>
                        <a:t>Grand Total</a:t>
                      </a:r>
                      <a:endParaRPr/>
                    </a:p>
                  </a:txBody>
                  <a:tcPr/>
                </a:tc>
                <a:tc>
                  <a:txBody>
                    <a:bodyPr/>
                    <a:p>
                      <a:pPr algn="ctr">
                        <a:lnSpc>
                          <a:spcPct val="100000"/>
                        </a:lnSpc>
                      </a:pPr>
                      <a:r>
                        <a:rPr b="1" lang="en-IN" sz="2700">
                          <a:solidFill>
                            <a:srgbClr val="000000"/>
                          </a:solidFill>
                          <a:latin typeface="Times New Roman"/>
                        </a:rPr>
                        <a:t>28 lessons (20+8)</a:t>
                      </a:r>
                      <a:endParaRPr/>
                    </a:p>
                  </a:txBody>
                  <a:tcPr/>
                </a:tc>
                <a:tc>
                  <a:tcPr/>
                </a:tc>
              </a:tr>
            </a:tbl>
          </a:graphicData>
        </a:graphic>
      </p:graphicFrame>
      <p:sp>
        <p:nvSpPr>
          <p:cNvPr id="247" name="TextShape 3"/>
          <p:cNvSpPr txBox="1"/>
          <p:nvPr/>
        </p:nvSpPr>
        <p:spPr>
          <a:xfrm>
            <a:off x="6553080" y="6248520"/>
            <a:ext cx="1904760" cy="456840"/>
          </a:xfrm>
          <a:prstGeom prst="rect">
            <a:avLst/>
          </a:prstGeom>
        </p:spPr>
        <p:txBody>
          <a:bodyPr/>
          <a:p>
            <a:pPr>
              <a:lnSpc>
                <a:spcPct val="100000"/>
              </a:lnSpc>
            </a:pPr>
            <a:fld id="{5FB63558-66F1-4821-A478-24AB8A124576}" type="slidenum">
              <a:rPr lang="en-IN" sz="1400">
                <a:solidFill>
                  <a:srgbClr val="000000"/>
                </a:solidFill>
                <a:latin typeface="Times New Roman"/>
              </a:rPr>
              <a:t>&lt;number&gt;</a:t>
            </a:fld>
            <a:endParaRPr/>
          </a:p>
        </p:txBody>
      </p:sp>
      <p:pic>
        <p:nvPicPr>
          <p:cNvPr id="248" name="Picture 3" descr=""/>
          <p:cNvPicPr/>
          <p:nvPr/>
        </p:nvPicPr>
        <p:blipFill>
          <a:blip r:embed="rId1"/>
          <a:stretch>
            <a:fillRect/>
          </a:stretch>
        </p:blipFill>
        <p:spPr>
          <a:xfrm>
            <a:off x="8366040" y="0"/>
            <a:ext cx="777600" cy="837720"/>
          </a:xfrm>
          <a:prstGeom prst="rect">
            <a:avLst/>
          </a:prstGeom>
          <a:ln w="9360">
            <a:noFill/>
          </a:ln>
        </p:spPr>
      </p:pic>
    </p:spTree>
  </p:cSld>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9" name="TextShape 1"/>
          <p:cNvSpPr txBox="1"/>
          <p:nvPr/>
        </p:nvSpPr>
        <p:spPr>
          <a:xfrm>
            <a:off x="685800" y="1314360"/>
            <a:ext cx="7772040" cy="3714480"/>
          </a:xfrm>
          <a:prstGeom prst="rect">
            <a:avLst/>
          </a:prstGeom>
        </p:spPr>
        <p:txBody>
          <a:bodyPr anchor="ctr"/>
          <a:p>
            <a:pPr algn="ctr">
              <a:lnSpc>
                <a:spcPct val="100000"/>
              </a:lnSpc>
            </a:pPr>
            <a:r>
              <a:rPr b="1" lang="en-US" sz="8000">
                <a:solidFill>
                  <a:srgbClr val="ffffff"/>
                </a:solidFill>
                <a:latin typeface="Times New Roman"/>
              </a:rPr>
              <a:t>Examination</a:t>
            </a:r>
            <a:r>
              <a:rPr b="1" lang="en-US" sz="8000">
                <a:solidFill>
                  <a:srgbClr val="ffffff"/>
                </a:solidFill>
                <a:latin typeface="Times New Roman"/>
              </a:rPr>
              <a:t>
</a:t>
            </a:r>
            <a:r>
              <a:rPr b="1" lang="en-US" sz="8000">
                <a:solidFill>
                  <a:srgbClr val="ffffff"/>
                </a:solidFill>
                <a:latin typeface="Times New Roman"/>
              </a:rPr>
              <a:t> &amp; </a:t>
            </a:r>
            <a:r>
              <a:rPr b="1" lang="en-US" sz="8000">
                <a:solidFill>
                  <a:srgbClr val="ffffff"/>
                </a:solidFill>
                <a:latin typeface="Times New Roman"/>
              </a:rPr>
              <a:t>
</a:t>
            </a:r>
            <a:r>
              <a:rPr b="1" lang="en-US" sz="8000">
                <a:solidFill>
                  <a:srgbClr val="ffffff"/>
                </a:solidFill>
                <a:latin typeface="Times New Roman"/>
              </a:rPr>
              <a:t>Evaluation</a:t>
            </a:r>
            <a:endParaRPr/>
          </a:p>
        </p:txBody>
      </p:sp>
      <p:pic>
        <p:nvPicPr>
          <p:cNvPr id="250" name="Picture 3" descr=""/>
          <p:cNvPicPr/>
          <p:nvPr/>
        </p:nvPicPr>
        <p:blipFill>
          <a:blip r:embed="rId1"/>
          <a:stretch>
            <a:fillRect/>
          </a:stretch>
        </p:blipFill>
        <p:spPr>
          <a:xfrm>
            <a:off x="8366040" y="0"/>
            <a:ext cx="777600" cy="837720"/>
          </a:xfrm>
          <a:prstGeom prst="rect">
            <a:avLst/>
          </a:prstGeom>
          <a:ln w="9360">
            <a:noFill/>
          </a:ln>
        </p:spPr>
      </p:pic>
    </p:spTree>
  </p:cSld>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1" name="TextShape 1"/>
          <p:cNvSpPr txBox="1"/>
          <p:nvPr/>
        </p:nvSpPr>
        <p:spPr>
          <a:xfrm>
            <a:off x="685800" y="76320"/>
            <a:ext cx="7772040" cy="685440"/>
          </a:xfrm>
          <a:prstGeom prst="rect">
            <a:avLst/>
          </a:prstGeom>
        </p:spPr>
        <p:txBody>
          <a:bodyPr anchor="ctr"/>
          <a:p>
            <a:pPr>
              <a:lnSpc>
                <a:spcPct val="100000"/>
              </a:lnSpc>
            </a:pPr>
            <a:r>
              <a:rPr b="1" lang="en-US" sz="4400">
                <a:solidFill>
                  <a:srgbClr val="ffffff"/>
                </a:solidFill>
                <a:latin typeface="Times New Roman"/>
              </a:rPr>
              <a:t>EVALUATION SCHEME</a:t>
            </a:r>
            <a:endParaRPr/>
          </a:p>
        </p:txBody>
      </p:sp>
      <p:sp>
        <p:nvSpPr>
          <p:cNvPr id="252" name="TextShape 2"/>
          <p:cNvSpPr txBox="1"/>
          <p:nvPr/>
        </p:nvSpPr>
        <p:spPr>
          <a:xfrm>
            <a:off x="685800" y="1981080"/>
            <a:ext cx="7772040" cy="4114440"/>
          </a:xfrm>
          <a:prstGeom prst="rect">
            <a:avLst/>
          </a:prstGeom>
        </p:spPr>
        <p:txBody>
          <a:bodyPr/>
          <a:p>
            <a:pPr>
              <a:lnSpc>
                <a:spcPct val="100000"/>
              </a:lnSpc>
            </a:pPr>
            <a:endParaRPr/>
          </a:p>
          <a:p>
            <a:pPr>
              <a:lnSpc>
                <a:spcPct val="100000"/>
              </a:lnSpc>
            </a:pPr>
            <a:endParaRPr/>
          </a:p>
        </p:txBody>
      </p:sp>
      <p:sp>
        <p:nvSpPr>
          <p:cNvPr id="253" name="TextShape 3"/>
          <p:cNvSpPr txBox="1"/>
          <p:nvPr/>
        </p:nvSpPr>
        <p:spPr>
          <a:xfrm>
            <a:off x="6553080" y="6248520"/>
            <a:ext cx="1904760" cy="456840"/>
          </a:xfrm>
          <a:prstGeom prst="rect">
            <a:avLst/>
          </a:prstGeom>
        </p:spPr>
        <p:txBody>
          <a:bodyPr/>
          <a:p>
            <a:pPr>
              <a:lnSpc>
                <a:spcPct val="100000"/>
              </a:lnSpc>
            </a:pPr>
            <a:fld id="{F4D73DA4-F863-428F-83F5-69FDDEE156A9}" type="slidenum">
              <a:rPr lang="en-IN" sz="1400">
                <a:solidFill>
                  <a:srgbClr val="000000"/>
                </a:solidFill>
                <a:latin typeface="Times New Roman"/>
              </a:rPr>
              <a:t>&lt;number&gt;</a:t>
            </a:fld>
            <a:endParaRPr/>
          </a:p>
        </p:txBody>
      </p:sp>
      <p:graphicFrame>
        <p:nvGraphicFramePr>
          <p:cNvPr id="254" name="Table 4"/>
          <p:cNvGraphicFramePr/>
          <p:nvPr/>
        </p:nvGraphicFramePr>
        <p:xfrm>
          <a:off x="228600" y="1071000"/>
          <a:ext cx="8772120" cy="4643280"/>
        </p:xfrm>
        <a:graphic>
          <a:graphicData uri="http://schemas.openxmlformats.org/drawingml/2006/table">
            <a:tbl>
              <a:tblPr/>
              <a:tblGrid>
                <a:gridCol w="2736360"/>
                <a:gridCol w="1649880"/>
                <a:gridCol w="2193120"/>
                <a:gridCol w="2193120"/>
              </a:tblGrid>
              <a:tr h="1349640">
                <a:tc>
                  <a:txBody>
                    <a:bodyPr/>
                    <a:p>
                      <a:pPr>
                        <a:lnSpc>
                          <a:spcPct val="100000"/>
                        </a:lnSpc>
                      </a:pPr>
                      <a:r>
                        <a:rPr b="1" lang="en-IN" sz="2800">
                          <a:solidFill>
                            <a:srgbClr val="000000"/>
                          </a:solidFill>
                          <a:latin typeface="Times New Roman"/>
                        </a:rPr>
                        <a:t>Evaluation </a:t>
                      </a:r>
                      <a:endParaRPr/>
                    </a:p>
                  </a:txBody>
                  <a:tcPr/>
                </a:tc>
                <a:tc>
                  <a:txBody>
                    <a:bodyPr/>
                    <a:p>
                      <a:pPr>
                        <a:lnSpc>
                          <a:spcPct val="100000"/>
                        </a:lnSpc>
                      </a:pPr>
                      <a:r>
                        <a:rPr b="1" lang="en-IN" sz="2800">
                          <a:solidFill>
                            <a:srgbClr val="000000"/>
                          </a:solidFill>
                          <a:latin typeface="Times New Roman"/>
                        </a:rPr>
                        <a:t>Passing Marks</a:t>
                      </a:r>
                      <a:endParaRPr/>
                    </a:p>
                  </a:txBody>
                  <a:tcPr/>
                </a:tc>
                <a:tc>
                  <a:txBody>
                    <a:bodyPr/>
                    <a:p>
                      <a:pPr>
                        <a:lnSpc>
                          <a:spcPct val="100000"/>
                        </a:lnSpc>
                      </a:pPr>
                      <a:r>
                        <a:rPr b="1" lang="en-IN" sz="2800">
                          <a:solidFill>
                            <a:srgbClr val="000000"/>
                          </a:solidFill>
                          <a:latin typeface="Times New Roman"/>
                        </a:rPr>
                        <a:t>Minimum % of Passing marks</a:t>
                      </a:r>
                      <a:endParaRPr/>
                    </a:p>
                  </a:txBody>
                  <a:tcPr/>
                </a:tc>
                <a:tc>
                  <a:txBody>
                    <a:bodyPr/>
                    <a:p>
                      <a:pPr>
                        <a:lnSpc>
                          <a:spcPct val="100000"/>
                        </a:lnSpc>
                      </a:pPr>
                      <a:r>
                        <a:rPr b="1" lang="en-IN" sz="2800">
                          <a:solidFill>
                            <a:srgbClr val="000000"/>
                          </a:solidFill>
                          <a:latin typeface="Times New Roman"/>
                        </a:rPr>
                        <a:t>Total Marks</a:t>
                      </a:r>
                      <a:endParaRPr/>
                    </a:p>
                  </a:txBody>
                  <a:tcPr/>
                </a:tc>
              </a:tr>
              <a:tr h="514440">
                <a:tc>
                  <a:txBody>
                    <a:bodyPr/>
                    <a:p>
                      <a:pPr>
                        <a:lnSpc>
                          <a:spcPct val="100000"/>
                        </a:lnSpc>
                      </a:pPr>
                      <a:r>
                        <a:rPr lang="en-IN" sz="2800">
                          <a:solidFill>
                            <a:srgbClr val="000000"/>
                          </a:solidFill>
                          <a:latin typeface="Times New Roman"/>
                        </a:rPr>
                        <a:t>Assignment</a:t>
                      </a:r>
                      <a:endParaRPr/>
                    </a:p>
                  </a:txBody>
                  <a:tcPr/>
                </a:tc>
                <a:tc>
                  <a:txBody>
                    <a:bodyPr/>
                    <a:p>
                      <a:pPr>
                        <a:lnSpc>
                          <a:spcPct val="100000"/>
                        </a:lnSpc>
                      </a:pPr>
                      <a:r>
                        <a:rPr lang="en-IN" sz="2800">
                          <a:solidFill>
                            <a:srgbClr val="000000"/>
                          </a:solidFill>
                          <a:latin typeface="Times New Roman"/>
                        </a:rPr>
                        <a:t>12</a:t>
                      </a:r>
                      <a:endParaRPr/>
                    </a:p>
                  </a:txBody>
                  <a:tcPr/>
                </a:tc>
                <a:tc>
                  <a:txBody>
                    <a:bodyPr/>
                    <a:p>
                      <a:pPr>
                        <a:lnSpc>
                          <a:spcPct val="100000"/>
                        </a:lnSpc>
                      </a:pPr>
                      <a:r>
                        <a:rPr lang="en-IN" sz="2800">
                          <a:solidFill>
                            <a:srgbClr val="000000"/>
                          </a:solidFill>
                          <a:latin typeface="Times New Roman"/>
                        </a:rPr>
                        <a:t>40%</a:t>
                      </a:r>
                      <a:endParaRPr/>
                    </a:p>
                  </a:txBody>
                  <a:tcPr/>
                </a:tc>
                <a:tc>
                  <a:txBody>
                    <a:bodyPr/>
                    <a:p>
                      <a:pPr>
                        <a:lnSpc>
                          <a:spcPct val="100000"/>
                        </a:lnSpc>
                      </a:pPr>
                      <a:r>
                        <a:rPr lang="en-IN" sz="2800">
                          <a:solidFill>
                            <a:srgbClr val="000000"/>
                          </a:solidFill>
                          <a:latin typeface="Times New Roman"/>
                        </a:rPr>
                        <a:t>30</a:t>
                      </a:r>
                      <a:endParaRPr/>
                    </a:p>
                  </a:txBody>
                  <a:tcPr/>
                </a:tc>
              </a:tr>
              <a:tr h="514440">
                <a:tc>
                  <a:txBody>
                    <a:bodyPr/>
                    <a:p>
                      <a:pPr>
                        <a:lnSpc>
                          <a:spcPct val="100000"/>
                        </a:lnSpc>
                      </a:pPr>
                      <a:r>
                        <a:rPr lang="en-IN" sz="2800">
                          <a:solidFill>
                            <a:srgbClr val="000000"/>
                          </a:solidFill>
                          <a:latin typeface="Times New Roman"/>
                        </a:rPr>
                        <a:t>Theory</a:t>
                      </a:r>
                      <a:endParaRPr/>
                    </a:p>
                  </a:txBody>
                  <a:tcPr/>
                </a:tc>
                <a:tc>
                  <a:txBody>
                    <a:bodyPr/>
                    <a:p>
                      <a:pPr>
                        <a:lnSpc>
                          <a:spcPct val="100000"/>
                        </a:lnSpc>
                      </a:pPr>
                      <a:r>
                        <a:rPr lang="en-IN" sz="2800">
                          <a:solidFill>
                            <a:srgbClr val="000000"/>
                          </a:solidFill>
                          <a:latin typeface="Times New Roman"/>
                        </a:rPr>
                        <a:t>28</a:t>
                      </a:r>
                      <a:endParaRPr/>
                    </a:p>
                  </a:txBody>
                  <a:tcPr/>
                </a:tc>
                <a:tc>
                  <a:txBody>
                    <a:bodyPr/>
                    <a:p>
                      <a:pPr>
                        <a:lnSpc>
                          <a:spcPct val="100000"/>
                        </a:lnSpc>
                      </a:pPr>
                      <a:r>
                        <a:rPr lang="en-IN" sz="2800">
                          <a:solidFill>
                            <a:srgbClr val="000000"/>
                          </a:solidFill>
                          <a:latin typeface="Times New Roman"/>
                        </a:rPr>
                        <a:t>40%</a:t>
                      </a:r>
                      <a:endParaRPr/>
                    </a:p>
                  </a:txBody>
                  <a:tcPr/>
                </a:tc>
                <a:tc>
                  <a:txBody>
                    <a:bodyPr/>
                    <a:p>
                      <a:pPr>
                        <a:lnSpc>
                          <a:spcPct val="100000"/>
                        </a:lnSpc>
                      </a:pPr>
                      <a:r>
                        <a:rPr lang="en-IN" sz="2800">
                          <a:solidFill>
                            <a:srgbClr val="000000"/>
                          </a:solidFill>
                          <a:latin typeface="Times New Roman"/>
                        </a:rPr>
                        <a:t>70</a:t>
                      </a:r>
                      <a:endParaRPr/>
                    </a:p>
                  </a:txBody>
                  <a:tcPr/>
                </a:tc>
              </a:tr>
              <a:tr h="514440">
                <a:tc>
                  <a:txBody>
                    <a:bodyPr/>
                    <a:p>
                      <a:pPr>
                        <a:lnSpc>
                          <a:spcPct val="100000"/>
                        </a:lnSpc>
                      </a:pPr>
                      <a:r>
                        <a:rPr lang="en-IN" sz="2800">
                          <a:solidFill>
                            <a:srgbClr val="000000"/>
                          </a:solidFill>
                          <a:latin typeface="Times New Roman"/>
                        </a:rPr>
                        <a:t>SBA</a:t>
                      </a:r>
                      <a:endParaRPr/>
                    </a:p>
                  </a:txBody>
                  <a:tcPr/>
                </a:tc>
                <a:tc>
                  <a:txBody>
                    <a:bodyPr/>
                    <a:p>
                      <a:pPr>
                        <a:lnSpc>
                          <a:spcPct val="100000"/>
                        </a:lnSpc>
                      </a:pPr>
                      <a:r>
                        <a:rPr lang="en-IN" sz="2800">
                          <a:solidFill>
                            <a:srgbClr val="000000"/>
                          </a:solidFill>
                          <a:latin typeface="Times New Roman"/>
                        </a:rPr>
                        <a:t>50</a:t>
                      </a:r>
                      <a:endParaRPr/>
                    </a:p>
                  </a:txBody>
                  <a:tcPr/>
                </a:tc>
                <a:tc>
                  <a:txBody>
                    <a:bodyPr/>
                    <a:p>
                      <a:pPr>
                        <a:lnSpc>
                          <a:spcPct val="100000"/>
                        </a:lnSpc>
                      </a:pPr>
                      <a:r>
                        <a:rPr lang="en-IN" sz="2800">
                          <a:solidFill>
                            <a:srgbClr val="000000"/>
                          </a:solidFill>
                          <a:latin typeface="Times New Roman"/>
                        </a:rPr>
                        <a:t>50%</a:t>
                      </a:r>
                      <a:endParaRPr/>
                    </a:p>
                  </a:txBody>
                  <a:tcPr/>
                </a:tc>
                <a:tc>
                  <a:txBody>
                    <a:bodyPr/>
                    <a:p>
                      <a:pPr>
                        <a:lnSpc>
                          <a:spcPct val="100000"/>
                        </a:lnSpc>
                      </a:pPr>
                      <a:r>
                        <a:rPr lang="en-IN" sz="2800">
                          <a:solidFill>
                            <a:srgbClr val="000000"/>
                          </a:solidFill>
                          <a:latin typeface="Times New Roman"/>
                        </a:rPr>
                        <a:t>100</a:t>
                      </a:r>
                      <a:endParaRPr/>
                    </a:p>
                  </a:txBody>
                  <a:tcPr/>
                </a:tc>
              </a:tr>
              <a:tr h="514440">
                <a:tc>
                  <a:txBody>
                    <a:bodyPr/>
                    <a:p>
                      <a:pPr>
                        <a:lnSpc>
                          <a:spcPct val="100000"/>
                        </a:lnSpc>
                      </a:pPr>
                      <a:r>
                        <a:rPr lang="en-IN" sz="2800">
                          <a:solidFill>
                            <a:srgbClr val="000000"/>
                          </a:solidFill>
                          <a:latin typeface="Times New Roman"/>
                        </a:rPr>
                        <a:t>WBA- I</a:t>
                      </a:r>
                      <a:endParaRPr/>
                    </a:p>
                  </a:txBody>
                  <a:tcPr/>
                </a:tc>
                <a:tc>
                  <a:txBody>
                    <a:bodyPr/>
                    <a:p>
                      <a:pPr>
                        <a:lnSpc>
                          <a:spcPct val="100000"/>
                        </a:lnSpc>
                      </a:pPr>
                      <a:r>
                        <a:rPr lang="en-IN" sz="2800">
                          <a:solidFill>
                            <a:srgbClr val="000000"/>
                          </a:solidFill>
                          <a:latin typeface="Times New Roman"/>
                        </a:rPr>
                        <a:t>50</a:t>
                      </a:r>
                      <a:endParaRPr/>
                    </a:p>
                  </a:txBody>
                  <a:tcPr/>
                </a:tc>
                <a:tc>
                  <a:txBody>
                    <a:bodyPr/>
                    <a:p>
                      <a:pPr>
                        <a:lnSpc>
                          <a:spcPct val="100000"/>
                        </a:lnSpc>
                      </a:pPr>
                      <a:r>
                        <a:rPr lang="en-IN" sz="2800">
                          <a:solidFill>
                            <a:srgbClr val="000000"/>
                          </a:solidFill>
                          <a:latin typeface="Times New Roman"/>
                        </a:rPr>
                        <a:t>50%</a:t>
                      </a:r>
                      <a:endParaRPr/>
                    </a:p>
                  </a:txBody>
                  <a:tcPr/>
                </a:tc>
                <a:tc>
                  <a:txBody>
                    <a:bodyPr/>
                    <a:p>
                      <a:pPr>
                        <a:lnSpc>
                          <a:spcPct val="100000"/>
                        </a:lnSpc>
                      </a:pPr>
                      <a:r>
                        <a:rPr lang="en-IN" sz="2800">
                          <a:solidFill>
                            <a:srgbClr val="000000"/>
                          </a:solidFill>
                          <a:latin typeface="Times New Roman"/>
                        </a:rPr>
                        <a:t>100</a:t>
                      </a:r>
                      <a:endParaRPr/>
                    </a:p>
                  </a:txBody>
                  <a:tcPr/>
                </a:tc>
              </a:tr>
              <a:tr h="514440">
                <a:tc>
                  <a:txBody>
                    <a:bodyPr/>
                    <a:p>
                      <a:pPr>
                        <a:lnSpc>
                          <a:spcPct val="100000"/>
                        </a:lnSpc>
                      </a:pPr>
                      <a:r>
                        <a:rPr lang="en-IN" sz="2800">
                          <a:solidFill>
                            <a:srgbClr val="000000"/>
                          </a:solidFill>
                          <a:latin typeface="Times New Roman"/>
                        </a:rPr>
                        <a:t>WBA-II</a:t>
                      </a:r>
                      <a:endParaRPr/>
                    </a:p>
                  </a:txBody>
                  <a:tcPr/>
                </a:tc>
                <a:tc>
                  <a:txBody>
                    <a:bodyPr/>
                    <a:p>
                      <a:pPr>
                        <a:lnSpc>
                          <a:spcPct val="100000"/>
                        </a:lnSpc>
                      </a:pPr>
                      <a:r>
                        <a:rPr lang="en-IN" sz="2800">
                          <a:solidFill>
                            <a:srgbClr val="000000"/>
                          </a:solidFill>
                          <a:latin typeface="Times New Roman"/>
                        </a:rPr>
                        <a:t>50</a:t>
                      </a:r>
                      <a:endParaRPr/>
                    </a:p>
                  </a:txBody>
                  <a:tcPr/>
                </a:tc>
                <a:tc>
                  <a:txBody>
                    <a:bodyPr/>
                    <a:p>
                      <a:pPr>
                        <a:lnSpc>
                          <a:spcPct val="100000"/>
                        </a:lnSpc>
                      </a:pPr>
                      <a:r>
                        <a:rPr lang="en-IN" sz="2800">
                          <a:solidFill>
                            <a:srgbClr val="000000"/>
                          </a:solidFill>
                          <a:latin typeface="Times New Roman"/>
                        </a:rPr>
                        <a:t>50%</a:t>
                      </a:r>
                      <a:endParaRPr/>
                    </a:p>
                  </a:txBody>
                  <a:tcPr/>
                </a:tc>
                <a:tc>
                  <a:txBody>
                    <a:bodyPr/>
                    <a:p>
                      <a:pPr>
                        <a:lnSpc>
                          <a:spcPct val="100000"/>
                        </a:lnSpc>
                      </a:pPr>
                      <a:r>
                        <a:rPr lang="en-IN" sz="2800">
                          <a:solidFill>
                            <a:srgbClr val="000000"/>
                          </a:solidFill>
                          <a:latin typeface="Times New Roman"/>
                        </a:rPr>
                        <a:t>100</a:t>
                      </a:r>
                      <a:endParaRPr/>
                    </a:p>
                  </a:txBody>
                  <a:tcPr/>
                </a:tc>
              </a:tr>
              <a:tr h="721440">
                <a:tc>
                  <a:txBody>
                    <a:bodyPr/>
                    <a:p>
                      <a:pPr>
                        <a:lnSpc>
                          <a:spcPct val="100000"/>
                        </a:lnSpc>
                      </a:pPr>
                      <a:r>
                        <a:rPr lang="en-IN" sz="2800">
                          <a:solidFill>
                            <a:srgbClr val="000000"/>
                          </a:solidFill>
                          <a:latin typeface="Times New Roman"/>
                        </a:rPr>
                        <a:t>Practice Teaching</a:t>
                      </a:r>
                      <a:endParaRPr/>
                    </a:p>
                  </a:txBody>
                  <a:tcPr/>
                </a:tc>
                <a:tc>
                  <a:txBody>
                    <a:bodyPr/>
                    <a:p>
                      <a:pPr>
                        <a:lnSpc>
                          <a:spcPct val="100000"/>
                        </a:lnSpc>
                      </a:pPr>
                      <a:r>
                        <a:rPr lang="en-IN" sz="2800">
                          <a:solidFill>
                            <a:srgbClr val="000000"/>
                          </a:solidFill>
                          <a:latin typeface="Times New Roman"/>
                        </a:rPr>
                        <a:t>100</a:t>
                      </a:r>
                      <a:endParaRPr/>
                    </a:p>
                  </a:txBody>
                  <a:tcPr/>
                </a:tc>
                <a:tc>
                  <a:txBody>
                    <a:bodyPr/>
                    <a:p>
                      <a:pPr>
                        <a:lnSpc>
                          <a:spcPct val="100000"/>
                        </a:lnSpc>
                      </a:pPr>
                      <a:r>
                        <a:rPr lang="en-IN" sz="2800">
                          <a:solidFill>
                            <a:srgbClr val="000000"/>
                          </a:solidFill>
                          <a:latin typeface="Times New Roman"/>
                        </a:rPr>
                        <a:t>50%</a:t>
                      </a:r>
                      <a:endParaRPr/>
                    </a:p>
                  </a:txBody>
                  <a:tcPr/>
                </a:tc>
                <a:tc>
                  <a:txBody>
                    <a:bodyPr/>
                    <a:p>
                      <a:pPr>
                        <a:lnSpc>
                          <a:spcPct val="100000"/>
                        </a:lnSpc>
                      </a:pPr>
                      <a:r>
                        <a:rPr lang="en-IN" sz="2800">
                          <a:solidFill>
                            <a:srgbClr val="000000"/>
                          </a:solidFill>
                          <a:latin typeface="Times New Roman"/>
                        </a:rPr>
                        <a:t>200</a:t>
                      </a:r>
                      <a:endParaRPr/>
                    </a:p>
                  </a:txBody>
                  <a:tcPr/>
                </a:tc>
              </a:tr>
            </a:tbl>
          </a:graphicData>
        </a:graphic>
      </p:graphicFrame>
      <p:sp>
        <p:nvSpPr>
          <p:cNvPr id="255" name="CustomShape 5"/>
          <p:cNvSpPr/>
          <p:nvPr/>
        </p:nvSpPr>
        <p:spPr>
          <a:xfrm>
            <a:off x="838080" y="6030000"/>
            <a:ext cx="7286400" cy="942840"/>
          </a:xfrm>
          <a:prstGeom prst="rect">
            <a:avLst/>
          </a:prstGeom>
          <a:noFill/>
          <a:ln w="9360">
            <a:noFill/>
          </a:ln>
        </p:spPr>
        <p:txBody>
          <a:bodyPr lIns="90000" rIns="90000" tIns="45000" bIns="45000"/>
          <a:p>
            <a:pPr algn="r">
              <a:lnSpc>
                <a:spcPct val="100000"/>
              </a:lnSpc>
            </a:pPr>
            <a:r>
              <a:rPr b="1" lang="en-IN" sz="2800">
                <a:solidFill>
                  <a:srgbClr val="ffffff"/>
                </a:solidFill>
                <a:latin typeface="Comic Sans MS"/>
              </a:rPr>
              <a:t>Aggregate Passing Percentage- 45%</a:t>
            </a:r>
            <a:endParaRPr/>
          </a:p>
        </p:txBody>
      </p:sp>
      <p:pic>
        <p:nvPicPr>
          <p:cNvPr id="256" name="Picture 3" descr=""/>
          <p:cNvPicPr/>
          <p:nvPr/>
        </p:nvPicPr>
        <p:blipFill>
          <a:blip r:embed="rId1"/>
          <a:stretch>
            <a:fillRect/>
          </a:stretch>
        </p:blipFill>
        <p:spPr>
          <a:xfrm>
            <a:off x="8366040" y="0"/>
            <a:ext cx="777600" cy="837720"/>
          </a:xfrm>
          <a:prstGeom prst="rect">
            <a:avLst/>
          </a:prstGeom>
          <a:ln w="9360">
            <a:noFill/>
          </a:ln>
        </p:spPr>
      </p:pic>
    </p:spTree>
  </p:cSld>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7" name="TextShape 1"/>
          <p:cNvSpPr txBox="1"/>
          <p:nvPr/>
        </p:nvSpPr>
        <p:spPr>
          <a:xfrm>
            <a:off x="685800" y="152280"/>
            <a:ext cx="7772040" cy="837720"/>
          </a:xfrm>
          <a:prstGeom prst="rect">
            <a:avLst/>
          </a:prstGeom>
        </p:spPr>
        <p:txBody>
          <a:bodyPr anchor="ctr"/>
          <a:p>
            <a:pPr algn="ctr">
              <a:lnSpc>
                <a:spcPct val="100000"/>
              </a:lnSpc>
            </a:pPr>
            <a:r>
              <a:rPr b="1" lang="en-US" sz="5400">
                <a:solidFill>
                  <a:srgbClr val="000000"/>
                </a:solidFill>
                <a:latin typeface="Times New Roman"/>
              </a:rPr>
              <a:t>Financial aspects </a:t>
            </a:r>
            <a:endParaRPr/>
          </a:p>
        </p:txBody>
      </p:sp>
      <p:sp>
        <p:nvSpPr>
          <p:cNvPr id="258" name="TextShape 2"/>
          <p:cNvSpPr txBox="1"/>
          <p:nvPr/>
        </p:nvSpPr>
        <p:spPr>
          <a:xfrm>
            <a:off x="140040" y="1066680"/>
            <a:ext cx="8915040" cy="5409720"/>
          </a:xfrm>
          <a:prstGeom prst="rect">
            <a:avLst/>
          </a:prstGeom>
        </p:spPr>
        <p:txBody>
          <a:bodyPr/>
          <a:p>
            <a:pPr>
              <a:lnSpc>
                <a:spcPct val="100000"/>
              </a:lnSpc>
              <a:buFont typeface="Arial"/>
              <a:buAutoNum type="arabicPeriod"/>
            </a:pPr>
            <a:r>
              <a:rPr b="1" lang="en-US" sz="3000">
                <a:solidFill>
                  <a:srgbClr val="ffffff"/>
                </a:solidFill>
                <a:latin typeface="Times New Roman"/>
              </a:rPr>
              <a:t>Study centre Coordinator (1) @ Rs. 1500 per month</a:t>
            </a:r>
            <a:endParaRPr/>
          </a:p>
          <a:p>
            <a:pPr>
              <a:lnSpc>
                <a:spcPct val="100000"/>
              </a:lnSpc>
              <a:buFont typeface="Arial"/>
              <a:buAutoNum type="arabicPeriod"/>
            </a:pPr>
            <a:r>
              <a:rPr b="1" lang="en-US" sz="3000">
                <a:solidFill>
                  <a:srgbClr val="ffff00"/>
                </a:solidFill>
                <a:latin typeface="Times New Roman"/>
              </a:rPr>
              <a:t>Office Assistant (1) @ Rs. 750 per month</a:t>
            </a:r>
            <a:endParaRPr/>
          </a:p>
          <a:p>
            <a:pPr>
              <a:lnSpc>
                <a:spcPct val="100000"/>
              </a:lnSpc>
              <a:buFont typeface="Arial"/>
              <a:buAutoNum type="arabicPeriod"/>
            </a:pPr>
            <a:r>
              <a:rPr b="1" lang="en-US" sz="3000">
                <a:solidFill>
                  <a:srgbClr val="ffffff"/>
                </a:solidFill>
                <a:latin typeface="Times New Roman"/>
              </a:rPr>
              <a:t>Peon/watchman( 1) @  Rs. 500 per month</a:t>
            </a:r>
            <a:endParaRPr/>
          </a:p>
          <a:p>
            <a:pPr>
              <a:lnSpc>
                <a:spcPct val="100000"/>
              </a:lnSpc>
              <a:buFont typeface="Arial"/>
              <a:buAutoNum type="arabicPeriod"/>
            </a:pPr>
            <a:r>
              <a:rPr b="1" lang="en-US" sz="3000">
                <a:solidFill>
                  <a:srgbClr val="ffff00"/>
                </a:solidFill>
                <a:latin typeface="Times New Roman"/>
              </a:rPr>
              <a:t>Contingency cost @ 100 per student maximum per year provided all bills to be produced </a:t>
            </a:r>
            <a:endParaRPr/>
          </a:p>
          <a:p>
            <a:pPr>
              <a:lnSpc>
                <a:spcPct val="100000"/>
              </a:lnSpc>
              <a:buFont typeface="Arial"/>
              <a:buAutoNum type="arabicPeriod"/>
            </a:pPr>
            <a:r>
              <a:rPr b="1" lang="en-US" sz="3000">
                <a:solidFill>
                  <a:srgbClr val="ffffff"/>
                </a:solidFill>
                <a:latin typeface="Times New Roman"/>
              </a:rPr>
              <a:t>Honorarium @ Rs.500 per session/per day for PCP  and WBA</a:t>
            </a:r>
            <a:endParaRPr/>
          </a:p>
          <a:p>
            <a:pPr>
              <a:lnSpc>
                <a:spcPct val="100000"/>
              </a:lnSpc>
              <a:buFont typeface="Arial"/>
              <a:buAutoNum type="arabicPeriod"/>
            </a:pPr>
            <a:r>
              <a:rPr b="1" lang="en-US" sz="3000">
                <a:solidFill>
                  <a:srgbClr val="ffff00"/>
                </a:solidFill>
                <a:latin typeface="Times New Roman"/>
              </a:rPr>
              <a:t>Honorarium @ Rs.10 per assignment to Resource Person</a:t>
            </a:r>
            <a:endParaRPr/>
          </a:p>
          <a:p>
            <a:pPr>
              <a:lnSpc>
                <a:spcPct val="100000"/>
              </a:lnSpc>
            </a:pPr>
            <a:endParaRPr/>
          </a:p>
          <a:p>
            <a:pPr>
              <a:lnSpc>
                <a:spcPct val="100000"/>
              </a:lnSpc>
            </a:pPr>
            <a:endParaRPr/>
          </a:p>
          <a:p>
            <a:pPr>
              <a:lnSpc>
                <a:spcPct val="100000"/>
              </a:lnSpc>
            </a:pPr>
            <a:endParaRPr/>
          </a:p>
        </p:txBody>
      </p:sp>
      <p:sp>
        <p:nvSpPr>
          <p:cNvPr id="259" name="TextShape 3"/>
          <p:cNvSpPr txBox="1"/>
          <p:nvPr/>
        </p:nvSpPr>
        <p:spPr>
          <a:xfrm>
            <a:off x="685800" y="6248520"/>
            <a:ext cx="1904760" cy="456840"/>
          </a:xfrm>
          <a:prstGeom prst="rect">
            <a:avLst/>
          </a:prstGeom>
        </p:spPr>
        <p:txBody>
          <a:bodyPr/>
          <a:p>
            <a:pPr>
              <a:lnSpc>
                <a:spcPct val="100000"/>
              </a:lnSpc>
            </a:pPr>
            <a:r>
              <a:rPr lang="en-IN" sz="1400">
                <a:solidFill>
                  <a:srgbClr val="000000"/>
                </a:solidFill>
                <a:latin typeface="Times New Roman"/>
              </a:rPr>
              <a:t>29/12/17</a:t>
            </a:r>
            <a:endParaRPr/>
          </a:p>
        </p:txBody>
      </p:sp>
      <p:sp>
        <p:nvSpPr>
          <p:cNvPr id="260" name="TextShape 4"/>
          <p:cNvSpPr txBox="1"/>
          <p:nvPr/>
        </p:nvSpPr>
        <p:spPr>
          <a:xfrm>
            <a:off x="6553080" y="6248520"/>
            <a:ext cx="1904760" cy="456840"/>
          </a:xfrm>
          <a:prstGeom prst="rect">
            <a:avLst/>
          </a:prstGeom>
        </p:spPr>
        <p:txBody>
          <a:bodyPr/>
          <a:p>
            <a:pPr>
              <a:lnSpc>
                <a:spcPct val="100000"/>
              </a:lnSpc>
            </a:pPr>
            <a:fld id="{9CEBC1AA-0EDD-4AAD-823D-71DD5A7F7CF6}" type="slidenum">
              <a:rPr lang="en-IN" sz="1400">
                <a:solidFill>
                  <a:srgbClr val="000000"/>
                </a:solidFill>
                <a:latin typeface="Times New Roman"/>
              </a:rPr>
              <a:t>&lt;number&gt;</a:t>
            </a:fld>
            <a:endParaRPr/>
          </a:p>
        </p:txBody>
      </p:sp>
      <p:pic>
        <p:nvPicPr>
          <p:cNvPr id="261" name="Picture 3" descr=""/>
          <p:cNvPicPr/>
          <p:nvPr/>
        </p:nvPicPr>
        <p:blipFill>
          <a:blip r:embed="rId1"/>
          <a:stretch>
            <a:fillRect/>
          </a:stretch>
        </p:blipFill>
        <p:spPr>
          <a:xfrm>
            <a:off x="8366040" y="0"/>
            <a:ext cx="777600" cy="837720"/>
          </a:xfrm>
          <a:prstGeom prst="rect">
            <a:avLst/>
          </a:prstGeom>
          <a:ln w="9360">
            <a:noFill/>
          </a:ln>
        </p:spPr>
      </p:pic>
    </p:spTree>
  </p:cSld>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262" name="Table 1"/>
          <p:cNvGraphicFramePr/>
          <p:nvPr/>
        </p:nvGraphicFramePr>
        <p:xfrm>
          <a:off x="137520" y="563040"/>
          <a:ext cx="8838720" cy="6061320"/>
        </p:xfrm>
        <a:graphic>
          <a:graphicData uri="http://schemas.openxmlformats.org/drawingml/2006/table">
            <a:tbl>
              <a:tblPr/>
              <a:tblGrid>
                <a:gridCol w="961200"/>
                <a:gridCol w="961200"/>
                <a:gridCol w="961200"/>
                <a:gridCol w="1281960"/>
                <a:gridCol w="1181880"/>
                <a:gridCol w="1161720"/>
                <a:gridCol w="1186560"/>
                <a:gridCol w="1143000"/>
              </a:tblGrid>
              <a:tr h="1526040">
                <a:tc>
                  <a:txBody>
                    <a:bodyPr lIns="7200" rIns="7200" tIns="7200" bIns="0"/>
                    <a:p>
                      <a:pPr algn="ctr">
                        <a:lnSpc>
                          <a:spcPct val="100000"/>
                        </a:lnSpc>
                      </a:pPr>
                      <a:r>
                        <a:rPr b="1" lang="en-IN" sz="1700">
                          <a:solidFill>
                            <a:srgbClr val="ffffff"/>
                          </a:solidFill>
                          <a:latin typeface="Calibri"/>
                        </a:rPr>
                        <a:t>Year</a:t>
                      </a:r>
                      <a:endParaRPr/>
                    </a:p>
                  </a:txBody>
                  <a:tcPr/>
                </a:tc>
                <a:tc>
                  <a:txBody>
                    <a:bodyPr lIns="7200" rIns="7200" tIns="7200" bIns="0"/>
                    <a:p>
                      <a:pPr algn="ctr">
                        <a:lnSpc>
                          <a:spcPct val="100000"/>
                        </a:lnSpc>
                      </a:pPr>
                      <a:r>
                        <a:rPr b="1" lang="en-IN" sz="1700">
                          <a:solidFill>
                            <a:srgbClr val="ffffff"/>
                          </a:solidFill>
                          <a:latin typeface="Calibri"/>
                        </a:rPr>
                        <a:t>Semester</a:t>
                      </a:r>
                      <a:endParaRPr/>
                    </a:p>
                  </a:txBody>
                  <a:tcPr/>
                </a:tc>
                <a:tc>
                  <a:txBody>
                    <a:bodyPr lIns="7200" rIns="7200" tIns="7200" bIns="0"/>
                    <a:p>
                      <a:pPr algn="ctr">
                        <a:lnSpc>
                          <a:spcPct val="100000"/>
                        </a:lnSpc>
                      </a:pPr>
                      <a:r>
                        <a:rPr b="1" lang="en-IN" sz="1700">
                          <a:solidFill>
                            <a:srgbClr val="ffffff"/>
                          </a:solidFill>
                          <a:latin typeface="Calibri"/>
                        </a:rPr>
                        <a:t>Courses Module</a:t>
                      </a:r>
                      <a:endParaRPr/>
                    </a:p>
                  </a:txBody>
                  <a:tcPr/>
                </a:tc>
                <a:tc>
                  <a:txBody>
                    <a:bodyPr lIns="7200" rIns="7200" tIns="7200" bIns="0"/>
                    <a:p>
                      <a:pPr algn="ctr">
                        <a:lnSpc>
                          <a:spcPct val="100000"/>
                        </a:lnSpc>
                      </a:pPr>
                      <a:r>
                        <a:rPr b="1" lang="en-IN" sz="1700">
                          <a:solidFill>
                            <a:srgbClr val="ffffff"/>
                          </a:solidFill>
                          <a:latin typeface="Calibri"/>
                        </a:rPr>
                        <a:t>Online  Admission &amp; Payment</a:t>
                      </a:r>
                      <a:endParaRPr/>
                    </a:p>
                  </a:txBody>
                  <a:tcPr/>
                </a:tc>
                <a:tc>
                  <a:txBody>
                    <a:bodyPr lIns="7200" rIns="7200" tIns="7200" bIns="0"/>
                    <a:p>
                      <a:pPr algn="ctr">
                        <a:lnSpc>
                          <a:spcPct val="100000"/>
                        </a:lnSpc>
                      </a:pPr>
                      <a:r>
                        <a:rPr b="1" lang="en-IN" sz="1700">
                          <a:solidFill>
                            <a:srgbClr val="ffffff"/>
                          </a:solidFill>
                          <a:latin typeface="Calibri"/>
                        </a:rPr>
                        <a:t>Teaching-Learning</a:t>
                      </a:r>
                      <a:endParaRPr/>
                    </a:p>
                  </a:txBody>
                  <a:tcPr/>
                </a:tc>
                <a:tc>
                  <a:txBody>
                    <a:bodyPr lIns="7200" rIns="7200" tIns="7200" bIns="0"/>
                    <a:p>
                      <a:pPr algn="ctr">
                        <a:lnSpc>
                          <a:spcPct val="100000"/>
                        </a:lnSpc>
                      </a:pPr>
                      <a:r>
                        <a:rPr b="1" lang="en-IN" sz="1700">
                          <a:solidFill>
                            <a:srgbClr val="ffffff"/>
                          </a:solidFill>
                          <a:latin typeface="Calibri"/>
                        </a:rPr>
                        <a:t>TMA Submission &amp;  conduct of Practical</a:t>
                      </a:r>
                      <a:endParaRPr/>
                    </a:p>
                  </a:txBody>
                  <a:tcPr/>
                </a:tc>
                <a:tc>
                  <a:txBody>
                    <a:bodyPr lIns="7200" rIns="7200" tIns="7200" bIns="0"/>
                    <a:p>
                      <a:pPr algn="ctr">
                        <a:lnSpc>
                          <a:spcPct val="100000"/>
                        </a:lnSpc>
                      </a:pPr>
                      <a:r>
                        <a:rPr b="1" lang="en-IN" sz="1700">
                          <a:solidFill>
                            <a:srgbClr val="ffffff"/>
                          </a:solidFill>
                          <a:latin typeface="Calibri"/>
                        </a:rPr>
                        <a:t>Online Submission for TMA Award</a:t>
                      </a:r>
                      <a:endParaRPr/>
                    </a:p>
                  </a:txBody>
                  <a:tcPr/>
                </a:tc>
                <a:tc>
                  <a:txBody>
                    <a:bodyPr lIns="7200" rIns="7200" tIns="7200" bIns="0"/>
                    <a:p>
                      <a:pPr algn="ctr">
                        <a:lnSpc>
                          <a:spcPct val="100000"/>
                        </a:lnSpc>
                      </a:pPr>
                      <a:r>
                        <a:rPr b="1" lang="en-IN" sz="1700">
                          <a:solidFill>
                            <a:srgbClr val="ffffff"/>
                          </a:solidFill>
                          <a:latin typeface="Calibri"/>
                        </a:rPr>
                        <a:t>Online Submission for Practical Award</a:t>
                      </a:r>
                      <a:endParaRPr/>
                    </a:p>
                  </a:txBody>
                  <a:tcPr/>
                </a:tc>
              </a:tr>
              <a:tr h="1019880">
                <a:tc>
                  <a:txBody>
                    <a:bodyPr lIns="7200" rIns="7200" tIns="7200" bIns="0"/>
                    <a:p>
                      <a:pPr algn="ctr">
                        <a:lnSpc>
                          <a:spcPct val="100000"/>
                        </a:lnSpc>
                      </a:pPr>
                      <a:r>
                        <a:rPr b="1" lang="en-IN" sz="1700">
                          <a:solidFill>
                            <a:srgbClr val="ffffff"/>
                          </a:solidFill>
                          <a:latin typeface="Calibri"/>
                        </a:rPr>
                        <a:t>Ist Year</a:t>
                      </a:r>
                      <a:endParaRPr/>
                    </a:p>
                  </a:txBody>
                  <a:tcPr/>
                </a:tc>
                <a:tc>
                  <a:txBody>
                    <a:bodyPr lIns="7200" rIns="7200" tIns="7200" bIns="0"/>
                    <a:p>
                      <a:pPr algn="ctr">
                        <a:lnSpc>
                          <a:spcPct val="100000"/>
                        </a:lnSpc>
                      </a:pPr>
                      <a:r>
                        <a:rPr b="1" lang="en-IN" sz="1700">
                          <a:solidFill>
                            <a:srgbClr val="ffffff"/>
                          </a:solidFill>
                          <a:latin typeface="Calibri"/>
                        </a:rPr>
                        <a:t>1st Semester</a:t>
                      </a:r>
                      <a:endParaRPr/>
                    </a:p>
                  </a:txBody>
                  <a:tcPr/>
                </a:tc>
                <a:tc>
                  <a:txBody>
                    <a:bodyPr lIns="7200" rIns="7200" tIns="7200" bIns="0"/>
                    <a:p>
                      <a:pPr algn="ctr">
                        <a:lnSpc>
                          <a:spcPct val="100000"/>
                        </a:lnSpc>
                      </a:pPr>
                      <a:r>
                        <a:rPr b="1" lang="en-IN" sz="1700">
                          <a:solidFill>
                            <a:srgbClr val="ffffff"/>
                          </a:solidFill>
                          <a:latin typeface="Calibri"/>
                        </a:rPr>
                        <a:t>501, 502 &amp; 503</a:t>
                      </a:r>
                      <a:endParaRPr/>
                    </a:p>
                  </a:txBody>
                  <a:tcPr/>
                </a:tc>
                <a:tc>
                  <a:txBody>
                    <a:bodyPr lIns="7200" rIns="7200" tIns="7200" bIns="0"/>
                    <a:p>
                      <a:pPr algn="ctr">
                        <a:lnSpc>
                          <a:spcPct val="100000"/>
                        </a:lnSpc>
                      </a:pPr>
                      <a:r>
                        <a:rPr b="1" lang="en-IN" sz="1700">
                          <a:solidFill>
                            <a:srgbClr val="ffffff"/>
                          </a:solidFill>
                          <a:latin typeface="Calibri"/>
                        </a:rPr>
                        <a:t>Aug 2017 - Sep 2017</a:t>
                      </a:r>
                      <a:endParaRPr/>
                    </a:p>
                  </a:txBody>
                  <a:tcPr/>
                </a:tc>
                <a:tc>
                  <a:txBody>
                    <a:bodyPr lIns="7200" rIns="7200" tIns="7200" bIns="0"/>
                    <a:p>
                      <a:pPr algn="ctr">
                        <a:lnSpc>
                          <a:spcPct val="100000"/>
                        </a:lnSpc>
                      </a:pPr>
                      <a:r>
                        <a:rPr b="1" lang="en-IN" sz="1700">
                          <a:solidFill>
                            <a:srgbClr val="ffffff"/>
                          </a:solidFill>
                          <a:latin typeface="Calibri"/>
                        </a:rPr>
                        <a:t>3rd Oct 2017- 31st Jan 2018</a:t>
                      </a:r>
                      <a:endParaRPr/>
                    </a:p>
                  </a:txBody>
                  <a:tcPr/>
                </a:tc>
                <a:tc>
                  <a:txBody>
                    <a:bodyPr lIns="7200" rIns="7200" tIns="7200" bIns="0"/>
                    <a:p>
                      <a:pPr algn="ctr">
                        <a:lnSpc>
                          <a:spcPct val="100000"/>
                        </a:lnSpc>
                      </a:pPr>
                      <a:r>
                        <a:rPr b="1" lang="en-IN" sz="1700">
                          <a:solidFill>
                            <a:srgbClr val="ffffff"/>
                          </a:solidFill>
                          <a:latin typeface="Calibri"/>
                        </a:rPr>
                        <a:t>Dec 2017 - Jan 2018</a:t>
                      </a:r>
                      <a:endParaRPr/>
                    </a:p>
                  </a:txBody>
                  <a:tcPr/>
                </a:tc>
                <a:tc>
                  <a:txBody>
                    <a:bodyPr lIns="7200" rIns="7200" tIns="7200" bIns="0"/>
                    <a:p>
                      <a:pPr algn="ctr">
                        <a:lnSpc>
                          <a:spcPct val="100000"/>
                        </a:lnSpc>
                      </a:pPr>
                      <a:r>
                        <a:rPr b="1" lang="en-IN" sz="1700">
                          <a:solidFill>
                            <a:srgbClr val="ffffff"/>
                          </a:solidFill>
                          <a:latin typeface="Calibri"/>
                        </a:rPr>
                        <a:t>Feb - Mar 2018</a:t>
                      </a:r>
                      <a:endParaRPr/>
                    </a:p>
                  </a:txBody>
                  <a:tcPr/>
                </a:tc>
                <a:tc>
                  <a:txBody>
                    <a:bodyPr lIns="7200" rIns="7200" tIns="7200" bIns="0"/>
                    <a:p>
                      <a:pPr algn="ctr">
                        <a:lnSpc>
                          <a:spcPct val="100000"/>
                        </a:lnSpc>
                      </a:pPr>
                      <a:r>
                        <a:rPr b="1" lang="en-IN" sz="1700">
                          <a:solidFill>
                            <a:srgbClr val="ffffff"/>
                          </a:solidFill>
                          <a:latin typeface="Calibri"/>
                        </a:rPr>
                        <a:t> </a:t>
                      </a:r>
                      <a:endParaRPr/>
                    </a:p>
                  </a:txBody>
                  <a:tcPr/>
                </a:tc>
              </a:tr>
              <a:tr h="1019880">
                <a:tc>
                  <a:txBody>
                    <a:bodyPr lIns="7200" rIns="7200" tIns="7200" bIns="0"/>
                    <a:p>
                      <a:pPr algn="ctr">
                        <a:lnSpc>
                          <a:spcPct val="100000"/>
                        </a:lnSpc>
                      </a:pPr>
                      <a:r>
                        <a:rPr b="1" lang="en-IN" sz="1700">
                          <a:solidFill>
                            <a:srgbClr val="ffffff"/>
                          </a:solidFill>
                          <a:latin typeface="Calibri"/>
                        </a:rPr>
                        <a:t> </a:t>
                      </a:r>
                      <a:endParaRPr/>
                    </a:p>
                  </a:txBody>
                  <a:tcPr/>
                </a:tc>
                <a:tc>
                  <a:txBody>
                    <a:bodyPr lIns="7200" rIns="7200" tIns="7200" bIns="0"/>
                    <a:p>
                      <a:pPr algn="ctr">
                        <a:lnSpc>
                          <a:spcPct val="100000"/>
                        </a:lnSpc>
                      </a:pPr>
                      <a:r>
                        <a:rPr b="1" lang="en-IN" sz="1700">
                          <a:solidFill>
                            <a:srgbClr val="ffffff"/>
                          </a:solidFill>
                          <a:latin typeface="Calibri"/>
                        </a:rPr>
                        <a:t>2nd Semester</a:t>
                      </a:r>
                      <a:endParaRPr/>
                    </a:p>
                  </a:txBody>
                  <a:tcPr/>
                </a:tc>
                <a:tc>
                  <a:txBody>
                    <a:bodyPr lIns="7200" rIns="7200" tIns="7200" bIns="0"/>
                    <a:p>
                      <a:pPr algn="ctr">
                        <a:lnSpc>
                          <a:spcPct val="100000"/>
                        </a:lnSpc>
                      </a:pPr>
                      <a:r>
                        <a:rPr b="1" lang="en-IN" sz="1700">
                          <a:solidFill>
                            <a:srgbClr val="ffffff"/>
                          </a:solidFill>
                          <a:latin typeface="Calibri"/>
                        </a:rPr>
                        <a:t>504 &amp; 505</a:t>
                      </a:r>
                      <a:endParaRPr/>
                    </a:p>
                  </a:txBody>
                  <a:tcPr/>
                </a:tc>
                <a:tc>
                  <a:txBody>
                    <a:bodyPr lIns="7200" rIns="7200" tIns="7200" bIns="0"/>
                    <a:p>
                      <a:pPr algn="ctr">
                        <a:lnSpc>
                          <a:spcPct val="100000"/>
                        </a:lnSpc>
                      </a:pPr>
                      <a:r>
                        <a:rPr b="1" lang="en-IN" sz="1700">
                          <a:solidFill>
                            <a:srgbClr val="ffffff"/>
                          </a:solidFill>
                          <a:latin typeface="Calibri"/>
                        </a:rPr>
                        <a:t> </a:t>
                      </a:r>
                      <a:endParaRPr/>
                    </a:p>
                  </a:txBody>
                  <a:tcPr/>
                </a:tc>
                <a:tc>
                  <a:txBody>
                    <a:bodyPr lIns="7200" rIns="7200" tIns="7200" bIns="0"/>
                    <a:p>
                      <a:pPr algn="ctr">
                        <a:lnSpc>
                          <a:spcPct val="100000"/>
                        </a:lnSpc>
                      </a:pPr>
                      <a:r>
                        <a:rPr b="1" lang="en-IN" sz="1700">
                          <a:solidFill>
                            <a:srgbClr val="ffffff"/>
                          </a:solidFill>
                          <a:latin typeface="Calibri"/>
                        </a:rPr>
                        <a:t>1st Feb 2018 - 31st May 2018</a:t>
                      </a:r>
                      <a:endParaRPr/>
                    </a:p>
                  </a:txBody>
                  <a:tcPr/>
                </a:tc>
                <a:tc>
                  <a:txBody>
                    <a:bodyPr lIns="7200" rIns="7200" tIns="7200" bIns="0"/>
                    <a:p>
                      <a:pPr algn="ctr">
                        <a:lnSpc>
                          <a:spcPct val="100000"/>
                        </a:lnSpc>
                      </a:pPr>
                      <a:r>
                        <a:rPr b="1" lang="en-IN" sz="1700">
                          <a:solidFill>
                            <a:srgbClr val="ffffff"/>
                          </a:solidFill>
                          <a:latin typeface="Calibri"/>
                        </a:rPr>
                        <a:t>Apr 2018 - May 2018</a:t>
                      </a:r>
                      <a:endParaRPr/>
                    </a:p>
                  </a:txBody>
                  <a:tcPr/>
                </a:tc>
                <a:tc>
                  <a:txBody>
                    <a:bodyPr lIns="7200" rIns="7200" tIns="7200" bIns="0"/>
                    <a:p>
                      <a:pPr algn="ctr">
                        <a:lnSpc>
                          <a:spcPct val="100000"/>
                        </a:lnSpc>
                      </a:pPr>
                      <a:r>
                        <a:rPr b="1" lang="en-IN" sz="1700">
                          <a:solidFill>
                            <a:srgbClr val="ffffff"/>
                          </a:solidFill>
                          <a:latin typeface="Calibri"/>
                        </a:rPr>
                        <a:t>Jun - Jul 2018</a:t>
                      </a:r>
                      <a:endParaRPr/>
                    </a:p>
                  </a:txBody>
                  <a:tcPr/>
                </a:tc>
                <a:tc>
                  <a:txBody>
                    <a:bodyPr lIns="7200" rIns="7200" tIns="7200" bIns="0"/>
                    <a:p>
                      <a:pPr algn="ctr">
                        <a:lnSpc>
                          <a:spcPct val="100000"/>
                        </a:lnSpc>
                      </a:pPr>
                      <a:r>
                        <a:rPr b="1" lang="en-IN" sz="1700">
                          <a:solidFill>
                            <a:srgbClr val="ffffff"/>
                          </a:solidFill>
                          <a:latin typeface="Calibri"/>
                        </a:rPr>
                        <a:t> </a:t>
                      </a:r>
                      <a:endParaRPr/>
                    </a:p>
                  </a:txBody>
                  <a:tcPr/>
                </a:tc>
              </a:tr>
              <a:tr h="1019880">
                <a:tc>
                  <a:txBody>
                    <a:bodyPr lIns="7200" rIns="7200" tIns="7200" bIns="0"/>
                    <a:p>
                      <a:pPr algn="ctr">
                        <a:lnSpc>
                          <a:spcPct val="100000"/>
                        </a:lnSpc>
                      </a:pPr>
                      <a:r>
                        <a:rPr b="1" lang="en-IN" sz="1700">
                          <a:solidFill>
                            <a:srgbClr val="ffffff"/>
                          </a:solidFill>
                          <a:latin typeface="Calibri"/>
                        </a:rPr>
                        <a:t> </a:t>
                      </a:r>
                      <a:endParaRPr/>
                    </a:p>
                  </a:txBody>
                  <a:tcPr/>
                </a:tc>
                <a:tc>
                  <a:txBody>
                    <a:bodyPr lIns="7200" rIns="7200" tIns="7200" bIns="0"/>
                    <a:p>
                      <a:pPr algn="ctr">
                        <a:lnSpc>
                          <a:spcPct val="100000"/>
                        </a:lnSpc>
                      </a:pPr>
                      <a:r>
                        <a:rPr b="1" lang="en-IN" sz="1700">
                          <a:solidFill>
                            <a:srgbClr val="ffffff"/>
                          </a:solidFill>
                          <a:latin typeface="Calibri"/>
                        </a:rPr>
                        <a:t> </a:t>
                      </a:r>
                      <a:endParaRPr/>
                    </a:p>
                  </a:txBody>
                  <a:tcPr/>
                </a:tc>
                <a:tc>
                  <a:txBody>
                    <a:bodyPr lIns="7200" rIns="7200" tIns="7200" bIns="0"/>
                    <a:p>
                      <a:pPr algn="ctr">
                        <a:lnSpc>
                          <a:spcPct val="100000"/>
                        </a:lnSpc>
                      </a:pPr>
                      <a:r>
                        <a:rPr b="1" lang="en-IN" sz="1700">
                          <a:solidFill>
                            <a:srgbClr val="ffffff"/>
                          </a:solidFill>
                          <a:latin typeface="Calibri"/>
                        </a:rPr>
                        <a:t>511 &amp; 512 Practical</a:t>
                      </a:r>
                      <a:endParaRPr/>
                    </a:p>
                  </a:txBody>
                  <a:tcPr/>
                </a:tc>
                <a:tc>
                  <a:txBody>
                    <a:bodyPr lIns="7200" rIns="7200" tIns="7200" bIns="0"/>
                    <a:p>
                      <a:pPr algn="ctr">
                        <a:lnSpc>
                          <a:spcPct val="100000"/>
                        </a:lnSpc>
                      </a:pPr>
                      <a:r>
                        <a:rPr b="1" lang="en-IN" sz="1700">
                          <a:solidFill>
                            <a:srgbClr val="ffffff"/>
                          </a:solidFill>
                          <a:latin typeface="Calibri"/>
                        </a:rPr>
                        <a:t> </a:t>
                      </a:r>
                      <a:endParaRPr/>
                    </a:p>
                  </a:txBody>
                  <a:tcPr/>
                </a:tc>
                <a:tc>
                  <a:txBody>
                    <a:bodyPr lIns="7200" rIns="7200" tIns="7200" bIns="0"/>
                    <a:p>
                      <a:pPr algn="ctr">
                        <a:lnSpc>
                          <a:spcPct val="100000"/>
                        </a:lnSpc>
                      </a:pPr>
                      <a:r>
                        <a:rPr b="1" lang="en-IN" sz="1700">
                          <a:solidFill>
                            <a:srgbClr val="ffffff"/>
                          </a:solidFill>
                          <a:latin typeface="Calibri"/>
                        </a:rPr>
                        <a:t> </a:t>
                      </a:r>
                      <a:endParaRPr/>
                    </a:p>
                  </a:txBody>
                  <a:tcPr/>
                </a:tc>
                <a:tc>
                  <a:txBody>
                    <a:bodyPr lIns="7200" rIns="7200" tIns="7200" bIns="0"/>
                    <a:p>
                      <a:pPr algn="ctr">
                        <a:lnSpc>
                          <a:spcPct val="100000"/>
                        </a:lnSpc>
                      </a:pPr>
                      <a:r>
                        <a:rPr b="1" lang="en-IN" sz="1700">
                          <a:solidFill>
                            <a:srgbClr val="ffffff"/>
                          </a:solidFill>
                          <a:latin typeface="Calibri"/>
                        </a:rPr>
                        <a:t>Jan 2018 - May 2018</a:t>
                      </a:r>
                      <a:endParaRPr/>
                    </a:p>
                  </a:txBody>
                  <a:tcPr/>
                </a:tc>
                <a:tc>
                  <a:txBody>
                    <a:bodyPr lIns="7200" rIns="7200" tIns="7200" bIns="0"/>
                    <a:p>
                      <a:pPr algn="ctr">
                        <a:lnSpc>
                          <a:spcPct val="100000"/>
                        </a:lnSpc>
                      </a:pPr>
                      <a:r>
                        <a:rPr b="1" lang="en-IN" sz="1700">
                          <a:solidFill>
                            <a:srgbClr val="ffffff"/>
                          </a:solidFill>
                          <a:latin typeface="Calibri"/>
                        </a:rPr>
                        <a:t> </a:t>
                      </a:r>
                      <a:endParaRPr/>
                    </a:p>
                  </a:txBody>
                  <a:tcPr/>
                </a:tc>
                <a:tc>
                  <a:txBody>
                    <a:bodyPr lIns="7200" rIns="7200" tIns="7200" bIns="0"/>
                    <a:p>
                      <a:pPr algn="ctr">
                        <a:lnSpc>
                          <a:spcPct val="100000"/>
                        </a:lnSpc>
                      </a:pPr>
                      <a:r>
                        <a:rPr b="1" lang="en-IN" sz="1700">
                          <a:solidFill>
                            <a:srgbClr val="ffffff"/>
                          </a:solidFill>
                          <a:latin typeface="Calibri"/>
                        </a:rPr>
                        <a:t>Jun - Jul 2018</a:t>
                      </a:r>
                      <a:endParaRPr/>
                    </a:p>
                  </a:txBody>
                  <a:tcPr/>
                </a:tc>
              </a:tr>
              <a:tr h="1019880">
                <a:tc>
                  <a:txBody>
                    <a:bodyPr lIns="7200" rIns="7200" tIns="7200" bIns="0"/>
                    <a:p>
                      <a:pPr algn="ctr">
                        <a:lnSpc>
                          <a:spcPct val="100000"/>
                        </a:lnSpc>
                      </a:pPr>
                      <a:r>
                        <a:rPr b="1" lang="en-IN" sz="1700">
                          <a:solidFill>
                            <a:srgbClr val="ffffff"/>
                          </a:solidFill>
                          <a:latin typeface="Calibri"/>
                        </a:rPr>
                        <a:t>IInd Year</a:t>
                      </a:r>
                      <a:endParaRPr/>
                    </a:p>
                  </a:txBody>
                  <a:tcPr/>
                </a:tc>
                <a:tc>
                  <a:txBody>
                    <a:bodyPr lIns="7200" rIns="7200" tIns="7200" bIns="0"/>
                    <a:p>
                      <a:pPr algn="ctr">
                        <a:lnSpc>
                          <a:spcPct val="100000"/>
                        </a:lnSpc>
                      </a:pPr>
                      <a:r>
                        <a:rPr b="1" lang="en-IN" sz="1700">
                          <a:solidFill>
                            <a:srgbClr val="ffffff"/>
                          </a:solidFill>
                          <a:latin typeface="Calibri"/>
                        </a:rPr>
                        <a:t>3rd Semester</a:t>
                      </a:r>
                      <a:endParaRPr/>
                    </a:p>
                  </a:txBody>
                  <a:tcPr/>
                </a:tc>
                <a:tc>
                  <a:txBody>
                    <a:bodyPr lIns="7200" rIns="7200" tIns="7200" bIns="0"/>
                    <a:p>
                      <a:pPr algn="ctr">
                        <a:lnSpc>
                          <a:spcPct val="100000"/>
                        </a:lnSpc>
                      </a:pPr>
                      <a:r>
                        <a:rPr b="1" lang="en-IN" sz="1700">
                          <a:solidFill>
                            <a:srgbClr val="ffffff"/>
                          </a:solidFill>
                          <a:latin typeface="Calibri"/>
                        </a:rPr>
                        <a:t>506  &amp; 507</a:t>
                      </a:r>
                      <a:endParaRPr/>
                    </a:p>
                  </a:txBody>
                  <a:tcPr/>
                </a:tc>
                <a:tc>
                  <a:txBody>
                    <a:bodyPr lIns="7200" rIns="7200" tIns="7200" bIns="0"/>
                    <a:p>
                      <a:pPr algn="ctr">
                        <a:lnSpc>
                          <a:spcPct val="100000"/>
                        </a:lnSpc>
                      </a:pPr>
                      <a:r>
                        <a:rPr b="1" lang="en-IN" sz="1700">
                          <a:solidFill>
                            <a:srgbClr val="ffffff"/>
                          </a:solidFill>
                          <a:latin typeface="Calibri"/>
                        </a:rPr>
                        <a:t>Apr 2018 - May 2018</a:t>
                      </a:r>
                      <a:endParaRPr/>
                    </a:p>
                  </a:txBody>
                  <a:tcPr/>
                </a:tc>
                <a:tc>
                  <a:txBody>
                    <a:bodyPr lIns="7200" rIns="7200" tIns="7200" bIns="0"/>
                    <a:p>
                      <a:pPr algn="ctr">
                        <a:lnSpc>
                          <a:spcPct val="100000"/>
                        </a:lnSpc>
                      </a:pPr>
                      <a:r>
                        <a:rPr b="1" lang="en-IN" sz="1700">
                          <a:solidFill>
                            <a:srgbClr val="ffffff"/>
                          </a:solidFill>
                          <a:latin typeface="Calibri"/>
                        </a:rPr>
                        <a:t>1st Jun 2018- 30th Sep 2018</a:t>
                      </a:r>
                      <a:endParaRPr/>
                    </a:p>
                  </a:txBody>
                  <a:tcPr/>
                </a:tc>
                <a:tc>
                  <a:txBody>
                    <a:bodyPr lIns="7200" rIns="7200" tIns="7200" bIns="0"/>
                    <a:p>
                      <a:pPr algn="ctr">
                        <a:lnSpc>
                          <a:spcPct val="100000"/>
                        </a:lnSpc>
                      </a:pPr>
                      <a:r>
                        <a:rPr b="1" lang="en-IN" sz="1700">
                          <a:solidFill>
                            <a:srgbClr val="ffffff"/>
                          </a:solidFill>
                          <a:latin typeface="Calibri"/>
                        </a:rPr>
                        <a:t>Aug 2018 - Sep 2018</a:t>
                      </a:r>
                      <a:endParaRPr/>
                    </a:p>
                  </a:txBody>
                  <a:tcPr/>
                </a:tc>
                <a:tc>
                  <a:txBody>
                    <a:bodyPr lIns="7200" rIns="7200" tIns="7200" bIns="0"/>
                    <a:p>
                      <a:pPr algn="ctr">
                        <a:lnSpc>
                          <a:spcPct val="100000"/>
                        </a:lnSpc>
                      </a:pPr>
                      <a:r>
                        <a:rPr b="1" lang="en-IN" sz="1700">
                          <a:solidFill>
                            <a:srgbClr val="ffffff"/>
                          </a:solidFill>
                          <a:latin typeface="Calibri"/>
                        </a:rPr>
                        <a:t>Oct - Nov 2018</a:t>
                      </a:r>
                      <a:endParaRPr/>
                    </a:p>
                  </a:txBody>
                  <a:tcPr/>
                </a:tc>
                <a:tc>
                  <a:txBody>
                    <a:bodyPr lIns="7200" rIns="7200" tIns="7200" bIns="0"/>
                    <a:p>
                      <a:pPr algn="ctr">
                        <a:lnSpc>
                          <a:spcPct val="100000"/>
                        </a:lnSpc>
                      </a:pPr>
                      <a:r>
                        <a:rPr b="1" lang="en-IN" sz="1700">
                          <a:solidFill>
                            <a:srgbClr val="ffffff"/>
                          </a:solidFill>
                          <a:latin typeface="Calibri"/>
                        </a:rPr>
                        <a:t> </a:t>
                      </a:r>
                      <a:endParaRPr/>
                    </a:p>
                  </a:txBody>
                  <a:tcPr/>
                </a:tc>
              </a:tr>
              <a:tr h="1019880">
                <a:tc>
                  <a:txBody>
                    <a:bodyPr lIns="7200" rIns="7200" tIns="7200" bIns="0"/>
                    <a:p>
                      <a:pPr algn="ctr">
                        <a:lnSpc>
                          <a:spcPct val="100000"/>
                        </a:lnSpc>
                      </a:pPr>
                      <a:r>
                        <a:rPr b="1" lang="en-IN" sz="1700">
                          <a:solidFill>
                            <a:srgbClr val="ffffff"/>
                          </a:solidFill>
                          <a:latin typeface="Calibri"/>
                        </a:rPr>
                        <a:t> </a:t>
                      </a:r>
                      <a:endParaRPr/>
                    </a:p>
                  </a:txBody>
                  <a:tcPr/>
                </a:tc>
                <a:tc>
                  <a:txBody>
                    <a:bodyPr lIns="7200" rIns="7200" tIns="7200" bIns="0"/>
                    <a:p>
                      <a:pPr algn="ctr">
                        <a:lnSpc>
                          <a:spcPct val="100000"/>
                        </a:lnSpc>
                      </a:pPr>
                      <a:r>
                        <a:rPr b="1" lang="en-IN" sz="1700">
                          <a:solidFill>
                            <a:srgbClr val="ffffff"/>
                          </a:solidFill>
                          <a:latin typeface="Calibri"/>
                        </a:rPr>
                        <a:t>4th Semester</a:t>
                      </a:r>
                      <a:endParaRPr/>
                    </a:p>
                  </a:txBody>
                  <a:tcPr/>
                </a:tc>
                <a:tc>
                  <a:txBody>
                    <a:bodyPr lIns="7200" rIns="7200" tIns="7200" bIns="0"/>
                    <a:p>
                      <a:pPr algn="ctr">
                        <a:lnSpc>
                          <a:spcPct val="100000"/>
                        </a:lnSpc>
                      </a:pPr>
                      <a:r>
                        <a:rPr b="1" lang="en-IN" sz="1700">
                          <a:solidFill>
                            <a:srgbClr val="ffffff"/>
                          </a:solidFill>
                          <a:latin typeface="Calibri"/>
                        </a:rPr>
                        <a:t>508 &amp; 509/510</a:t>
                      </a:r>
                      <a:endParaRPr/>
                    </a:p>
                  </a:txBody>
                  <a:tcPr/>
                </a:tc>
                <a:tc>
                  <a:txBody>
                    <a:bodyPr lIns="7200" rIns="7200" tIns="7200" bIns="0"/>
                    <a:p>
                      <a:pPr algn="ctr">
                        <a:lnSpc>
                          <a:spcPct val="100000"/>
                        </a:lnSpc>
                      </a:pPr>
                      <a:r>
                        <a:rPr b="1" lang="en-IN" sz="1700">
                          <a:solidFill>
                            <a:srgbClr val="ffffff"/>
                          </a:solidFill>
                          <a:latin typeface="Calibri"/>
                        </a:rPr>
                        <a:t> </a:t>
                      </a:r>
                      <a:endParaRPr/>
                    </a:p>
                  </a:txBody>
                  <a:tcPr/>
                </a:tc>
                <a:tc>
                  <a:txBody>
                    <a:bodyPr lIns="7200" rIns="7200" tIns="7200" bIns="0"/>
                    <a:p>
                      <a:pPr algn="ctr">
                        <a:lnSpc>
                          <a:spcPct val="100000"/>
                        </a:lnSpc>
                      </a:pPr>
                      <a:r>
                        <a:rPr b="1" lang="en-IN" sz="1700">
                          <a:solidFill>
                            <a:srgbClr val="ffffff"/>
                          </a:solidFill>
                          <a:latin typeface="Calibri"/>
                        </a:rPr>
                        <a:t>1st Oct 2018 - 31st Jan 2019</a:t>
                      </a:r>
                      <a:endParaRPr/>
                    </a:p>
                  </a:txBody>
                  <a:tcPr/>
                </a:tc>
                <a:tc>
                  <a:txBody>
                    <a:bodyPr lIns="7200" rIns="7200" tIns="7200" bIns="0"/>
                    <a:p>
                      <a:pPr algn="ctr">
                        <a:lnSpc>
                          <a:spcPct val="100000"/>
                        </a:lnSpc>
                      </a:pPr>
                      <a:r>
                        <a:rPr b="1" lang="en-IN" sz="1700">
                          <a:solidFill>
                            <a:srgbClr val="ffffff"/>
                          </a:solidFill>
                          <a:latin typeface="Calibri"/>
                        </a:rPr>
                        <a:t>Dec 2018 - Jan 2019</a:t>
                      </a:r>
                      <a:endParaRPr/>
                    </a:p>
                  </a:txBody>
                  <a:tcPr/>
                </a:tc>
                <a:tc>
                  <a:txBody>
                    <a:bodyPr lIns="7200" rIns="7200" tIns="7200" bIns="0"/>
                    <a:p>
                      <a:pPr algn="ctr">
                        <a:lnSpc>
                          <a:spcPct val="100000"/>
                        </a:lnSpc>
                      </a:pPr>
                      <a:r>
                        <a:rPr b="1" lang="en-IN" sz="1700">
                          <a:solidFill>
                            <a:srgbClr val="ffffff"/>
                          </a:solidFill>
                          <a:latin typeface="Calibri"/>
                        </a:rPr>
                        <a:t>Feb 2019 - Mar 2019</a:t>
                      </a:r>
                      <a:endParaRPr/>
                    </a:p>
                  </a:txBody>
                  <a:tcPr/>
                </a:tc>
                <a:tc>
                  <a:txBody>
                    <a:bodyPr lIns="7200" rIns="7200" tIns="7200" bIns="0"/>
                    <a:p>
                      <a:pPr algn="ctr">
                        <a:lnSpc>
                          <a:spcPct val="100000"/>
                        </a:lnSpc>
                      </a:pPr>
                      <a:r>
                        <a:rPr b="1" lang="en-IN" sz="1700">
                          <a:solidFill>
                            <a:srgbClr val="ffffff"/>
                          </a:solidFill>
                          <a:latin typeface="Calibri"/>
                        </a:rPr>
                        <a:t> </a:t>
                      </a:r>
                      <a:endParaRPr/>
                    </a:p>
                  </a:txBody>
                  <a:tcPr/>
                </a:tc>
              </a:tr>
              <a:tr h="1019880">
                <a:tc>
                  <a:txBody>
                    <a:bodyPr lIns="7200" rIns="7200" tIns="7200" bIns="0"/>
                    <a:p>
                      <a:pPr algn="ctr">
                        <a:lnSpc>
                          <a:spcPct val="100000"/>
                        </a:lnSpc>
                      </a:pPr>
                      <a:r>
                        <a:rPr b="1" lang="en-IN" sz="1700">
                          <a:solidFill>
                            <a:srgbClr val="ffffff"/>
                          </a:solidFill>
                          <a:latin typeface="Calibri"/>
                        </a:rPr>
                        <a:t> </a:t>
                      </a:r>
                      <a:endParaRPr/>
                    </a:p>
                  </a:txBody>
                  <a:tcPr/>
                </a:tc>
                <a:tc>
                  <a:txBody>
                    <a:bodyPr lIns="7200" rIns="7200" tIns="7200" bIns="0"/>
                    <a:p>
                      <a:pPr algn="ctr">
                        <a:lnSpc>
                          <a:spcPct val="100000"/>
                        </a:lnSpc>
                      </a:pPr>
                      <a:r>
                        <a:rPr b="1" lang="en-IN" sz="1700">
                          <a:solidFill>
                            <a:srgbClr val="ffffff"/>
                          </a:solidFill>
                          <a:latin typeface="Calibri"/>
                        </a:rPr>
                        <a:t> </a:t>
                      </a:r>
                      <a:endParaRPr/>
                    </a:p>
                  </a:txBody>
                  <a:tcPr/>
                </a:tc>
                <a:tc>
                  <a:txBody>
                    <a:bodyPr lIns="7200" rIns="7200" tIns="7200" bIns="0"/>
                    <a:p>
                      <a:pPr algn="ctr">
                        <a:lnSpc>
                          <a:spcPct val="100000"/>
                        </a:lnSpc>
                      </a:pPr>
                      <a:r>
                        <a:rPr b="1" lang="en-IN" sz="1700">
                          <a:solidFill>
                            <a:srgbClr val="ffffff"/>
                          </a:solidFill>
                          <a:latin typeface="Calibri"/>
                        </a:rPr>
                        <a:t>513 &amp; 514 Practical</a:t>
                      </a:r>
                      <a:endParaRPr/>
                    </a:p>
                  </a:txBody>
                  <a:tcPr/>
                </a:tc>
                <a:tc>
                  <a:txBody>
                    <a:bodyPr lIns="7200" rIns="7200" tIns="7200" bIns="0"/>
                    <a:p>
                      <a:pPr algn="ctr">
                        <a:lnSpc>
                          <a:spcPct val="100000"/>
                        </a:lnSpc>
                      </a:pPr>
                      <a:r>
                        <a:rPr b="1" lang="en-IN" sz="1700">
                          <a:solidFill>
                            <a:srgbClr val="ffffff"/>
                          </a:solidFill>
                          <a:latin typeface="Calibri"/>
                        </a:rPr>
                        <a:t> </a:t>
                      </a:r>
                      <a:endParaRPr/>
                    </a:p>
                  </a:txBody>
                  <a:tcPr/>
                </a:tc>
                <a:tc>
                  <a:txBody>
                    <a:bodyPr lIns="7200" rIns="7200" tIns="7200" bIns="0"/>
                    <a:p>
                      <a:pPr algn="ctr">
                        <a:lnSpc>
                          <a:spcPct val="100000"/>
                        </a:lnSpc>
                      </a:pPr>
                      <a:r>
                        <a:rPr b="1" lang="en-IN" sz="1700">
                          <a:solidFill>
                            <a:srgbClr val="ffffff"/>
                          </a:solidFill>
                          <a:latin typeface="Calibri"/>
                        </a:rPr>
                        <a:t> </a:t>
                      </a:r>
                      <a:endParaRPr/>
                    </a:p>
                  </a:txBody>
                  <a:tcPr/>
                </a:tc>
                <a:tc>
                  <a:txBody>
                    <a:bodyPr lIns="7200" rIns="7200" tIns="7200" bIns="0"/>
                    <a:p>
                      <a:pPr algn="ctr">
                        <a:lnSpc>
                          <a:spcPct val="100000"/>
                        </a:lnSpc>
                      </a:pPr>
                      <a:r>
                        <a:rPr b="1" lang="en-IN" sz="1700">
                          <a:solidFill>
                            <a:srgbClr val="ffffff"/>
                          </a:solidFill>
                          <a:latin typeface="Calibri"/>
                        </a:rPr>
                        <a:t>Jun 2018 -Jan 2019</a:t>
                      </a:r>
                      <a:endParaRPr/>
                    </a:p>
                  </a:txBody>
                  <a:tcPr/>
                </a:tc>
                <a:tc>
                  <a:txBody>
                    <a:bodyPr lIns="7200" rIns="7200" tIns="7200" bIns="0"/>
                    <a:p>
                      <a:pPr algn="ctr">
                        <a:lnSpc>
                          <a:spcPct val="100000"/>
                        </a:lnSpc>
                      </a:pPr>
                      <a:r>
                        <a:rPr b="1" lang="en-IN" sz="1700">
                          <a:solidFill>
                            <a:srgbClr val="ffffff"/>
                          </a:solidFill>
                          <a:latin typeface="Calibri"/>
                        </a:rPr>
                        <a:t> </a:t>
                      </a:r>
                      <a:endParaRPr/>
                    </a:p>
                  </a:txBody>
                  <a:tcPr/>
                </a:tc>
                <a:tc>
                  <a:txBody>
                    <a:bodyPr lIns="7200" rIns="7200" tIns="7200" bIns="0"/>
                    <a:p>
                      <a:pPr algn="ctr">
                        <a:lnSpc>
                          <a:spcPct val="100000"/>
                        </a:lnSpc>
                      </a:pPr>
                      <a:r>
                        <a:rPr b="1" lang="en-IN" sz="1700">
                          <a:solidFill>
                            <a:srgbClr val="ffffff"/>
                          </a:solidFill>
                          <a:latin typeface="Calibri"/>
                        </a:rPr>
                        <a:t>Jan 2019 - Feb 2019</a:t>
                      </a:r>
                      <a:endParaRPr/>
                    </a:p>
                  </a:txBody>
                  <a:tcPr/>
                </a:tc>
              </a:tr>
              <a:tr h="260640">
                <a:tc>
                  <a:txBody>
                    <a:bodyPr lIns="7200" rIns="7200" tIns="7200" bIns="0"/>
                    <a:p>
                      <a:pPr algn="ctr">
                        <a:lnSpc>
                          <a:spcPct val="100000"/>
                        </a:lnSpc>
                      </a:pPr>
                      <a:r>
                        <a:rPr b="1" lang="en-IN" sz="1700">
                          <a:solidFill>
                            <a:srgbClr val="ffffff"/>
                          </a:solidFill>
                          <a:latin typeface="Calibri"/>
                        </a:rPr>
                        <a:t> </a:t>
                      </a:r>
                      <a:endParaRPr/>
                    </a:p>
                  </a:txBody>
                  <a:tcPr/>
                </a:tc>
                <a:tc>
                  <a:txBody>
                    <a:bodyPr lIns="7200" rIns="7200" tIns="7200" bIns="0"/>
                    <a:p>
                      <a:pPr algn="ctr">
                        <a:lnSpc>
                          <a:spcPct val="100000"/>
                        </a:lnSpc>
                      </a:pPr>
                      <a:r>
                        <a:rPr b="1" lang="en-IN" sz="1700">
                          <a:solidFill>
                            <a:srgbClr val="ffffff"/>
                          </a:solidFill>
                          <a:latin typeface="Calibri"/>
                        </a:rPr>
                        <a:t>Last Examination</a:t>
                      </a:r>
                      <a:endParaRPr/>
                    </a:p>
                  </a:txBody>
                  <a:tcPr/>
                </a:tc>
                <a:tc>
                  <a:txBody>
                    <a:bodyPr lIns="7200" rIns="7200" tIns="7200" bIns="0"/>
                    <a:p>
                      <a:pPr algn="ctr">
                        <a:lnSpc>
                          <a:spcPct val="100000"/>
                        </a:lnSpc>
                      </a:pPr>
                      <a:r>
                        <a:rPr b="1" lang="en-IN" sz="1700">
                          <a:solidFill>
                            <a:srgbClr val="ffffff"/>
                          </a:solidFill>
                          <a:latin typeface="Calibri"/>
                        </a:rPr>
                        <a:t> </a:t>
                      </a:r>
                      <a:endParaRPr/>
                    </a:p>
                  </a:txBody>
                  <a:tcPr/>
                </a:tc>
                <a:tc>
                  <a:txBody>
                    <a:bodyPr lIns="7200" rIns="7200" tIns="7200" bIns="0"/>
                    <a:p>
                      <a:pPr algn="ctr">
                        <a:lnSpc>
                          <a:spcPct val="100000"/>
                        </a:lnSpc>
                      </a:pPr>
                      <a:r>
                        <a:rPr b="1" lang="en-IN" sz="1700">
                          <a:solidFill>
                            <a:srgbClr val="ffffff"/>
                          </a:solidFill>
                          <a:latin typeface="Calibri"/>
                        </a:rPr>
                        <a:t> </a:t>
                      </a:r>
                      <a:endParaRPr/>
                    </a:p>
                  </a:txBody>
                  <a:tcPr/>
                </a:tc>
                <a:tc>
                  <a:txBody>
                    <a:bodyPr lIns="7200" rIns="7200" tIns="7200" bIns="0"/>
                    <a:p>
                      <a:pPr algn="ctr">
                        <a:lnSpc>
                          <a:spcPct val="100000"/>
                        </a:lnSpc>
                      </a:pPr>
                      <a:r>
                        <a:rPr b="1" lang="en-IN" sz="1700">
                          <a:solidFill>
                            <a:srgbClr val="ffffff"/>
                          </a:solidFill>
                          <a:latin typeface="Calibri"/>
                        </a:rPr>
                        <a:t> </a:t>
                      </a:r>
                      <a:endParaRPr/>
                    </a:p>
                  </a:txBody>
                  <a:tcPr/>
                </a:tc>
              </a:tr>
            </a:tbl>
          </a:graphicData>
        </a:graphic>
      </p:graphicFrame>
      <p:sp>
        <p:nvSpPr>
          <p:cNvPr id="263" name="CustomShape 2"/>
          <p:cNvSpPr/>
          <p:nvPr/>
        </p:nvSpPr>
        <p:spPr>
          <a:xfrm>
            <a:off x="838080" y="0"/>
            <a:ext cx="7543440" cy="942840"/>
          </a:xfrm>
          <a:prstGeom prst="rect">
            <a:avLst/>
          </a:prstGeom>
          <a:noFill/>
          <a:ln>
            <a:noFill/>
          </a:ln>
        </p:spPr>
        <p:txBody>
          <a:bodyPr lIns="90000" rIns="90000" tIns="45000" bIns="45000"/>
          <a:p>
            <a:pPr>
              <a:lnSpc>
                <a:spcPct val="100000"/>
              </a:lnSpc>
            </a:pPr>
            <a:r>
              <a:rPr b="1" lang="en-IN" sz="2800">
                <a:solidFill>
                  <a:srgbClr val="ffff00"/>
                </a:solidFill>
                <a:latin typeface="Comic Sans MS"/>
              </a:rPr>
              <a:t>Programme Implementation Schedule</a:t>
            </a:r>
            <a:endParaRPr/>
          </a:p>
        </p:txBody>
      </p:sp>
      <p:pic>
        <p:nvPicPr>
          <p:cNvPr id="264" name="Picture 3" descr=""/>
          <p:cNvPicPr/>
          <p:nvPr/>
        </p:nvPicPr>
        <p:blipFill>
          <a:blip r:embed="rId1"/>
          <a:stretch>
            <a:fillRect/>
          </a:stretch>
        </p:blipFill>
        <p:spPr>
          <a:xfrm>
            <a:off x="8610480" y="0"/>
            <a:ext cx="533160" cy="574560"/>
          </a:xfrm>
          <a:prstGeom prst="rect">
            <a:avLst/>
          </a:prstGeom>
          <a:ln w="9360">
            <a:noFill/>
          </a:ln>
        </p:spPr>
      </p:pic>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5" name="TextShape 1"/>
          <p:cNvSpPr txBox="1"/>
          <p:nvPr/>
        </p:nvSpPr>
        <p:spPr>
          <a:xfrm>
            <a:off x="0" y="304920"/>
            <a:ext cx="8229240" cy="533160"/>
          </a:xfrm>
          <a:prstGeom prst="rect">
            <a:avLst/>
          </a:prstGeom>
        </p:spPr>
        <p:txBody>
          <a:bodyPr anchor="ctr"/>
          <a:p>
            <a:pPr>
              <a:lnSpc>
                <a:spcPct val="100000"/>
              </a:lnSpc>
            </a:pPr>
            <a:r>
              <a:rPr b="1" lang="en-US" sz="4400">
                <a:solidFill>
                  <a:srgbClr val="000000"/>
                </a:solidFill>
                <a:latin typeface="Times New Roman"/>
              </a:rPr>
              <a:t>Objectives of D.El.Ed Prog.</a:t>
            </a:r>
            <a:endParaRPr/>
          </a:p>
        </p:txBody>
      </p:sp>
      <p:sp>
        <p:nvSpPr>
          <p:cNvPr id="176" name="TextShape 2"/>
          <p:cNvSpPr txBox="1"/>
          <p:nvPr/>
        </p:nvSpPr>
        <p:spPr>
          <a:xfrm>
            <a:off x="88560" y="1098720"/>
            <a:ext cx="8838720" cy="5486040"/>
          </a:xfrm>
          <a:prstGeom prst="rect">
            <a:avLst/>
          </a:prstGeom>
        </p:spPr>
        <p:txBody>
          <a:bodyPr/>
          <a:p>
            <a:pPr algn="just">
              <a:lnSpc>
                <a:spcPct val="100000"/>
              </a:lnSpc>
              <a:buFont typeface="StarSymbol"/>
              <a:buChar char=""/>
            </a:pPr>
            <a:r>
              <a:rPr b="1" lang="en-US" sz="2400">
                <a:solidFill>
                  <a:srgbClr val="ffffff"/>
                </a:solidFill>
                <a:latin typeface="Comic Sans MS"/>
              </a:rPr>
              <a:t>Enable the teachers to understand and address diversity in his/her context;</a:t>
            </a:r>
            <a:endParaRPr/>
          </a:p>
          <a:p>
            <a:pPr algn="just">
              <a:lnSpc>
                <a:spcPct val="100000"/>
              </a:lnSpc>
              <a:buFont typeface="StarSymbol"/>
              <a:buChar char=""/>
            </a:pPr>
            <a:r>
              <a:rPr b="1" lang="en-US" sz="2400">
                <a:solidFill>
                  <a:srgbClr val="ffff00"/>
                </a:solidFill>
                <a:latin typeface="Comic Sans MS"/>
              </a:rPr>
              <a:t>Empower teachers to improve quality of classroom processes/transaction;</a:t>
            </a:r>
            <a:endParaRPr/>
          </a:p>
          <a:p>
            <a:pPr algn="just">
              <a:lnSpc>
                <a:spcPct val="100000"/>
              </a:lnSpc>
              <a:buFont typeface="StarSymbol"/>
              <a:buChar char=""/>
            </a:pPr>
            <a:r>
              <a:rPr b="1" lang="en-US" sz="2400">
                <a:solidFill>
                  <a:srgbClr val="ffffff"/>
                </a:solidFill>
                <a:latin typeface="Comic Sans MS"/>
              </a:rPr>
              <a:t>Develop understanding to promote child friendly, child centered processes in school;</a:t>
            </a:r>
            <a:endParaRPr/>
          </a:p>
          <a:p>
            <a:pPr algn="just">
              <a:lnSpc>
                <a:spcPct val="100000"/>
              </a:lnSpc>
              <a:buFont typeface="StarSymbol"/>
              <a:buChar char=""/>
            </a:pPr>
            <a:r>
              <a:rPr b="1" lang="en-US" sz="2400">
                <a:solidFill>
                  <a:srgbClr val="ffff00"/>
                </a:solidFill>
                <a:latin typeface="Comic Sans MS"/>
              </a:rPr>
              <a:t>Familiarize the teachers with appropriate teaching learning processes; </a:t>
            </a:r>
            <a:endParaRPr/>
          </a:p>
          <a:p>
            <a:pPr algn="just">
              <a:lnSpc>
                <a:spcPct val="100000"/>
              </a:lnSpc>
              <a:buFont typeface="StarSymbol"/>
              <a:buChar char=""/>
            </a:pPr>
            <a:r>
              <a:rPr b="1" lang="en-US" sz="2400">
                <a:solidFill>
                  <a:srgbClr val="ffffff"/>
                </a:solidFill>
                <a:latin typeface="Comic Sans MS"/>
              </a:rPr>
              <a:t>Facilitate teachers to develop leadership &amp; problem solving skills among children; </a:t>
            </a:r>
            <a:endParaRPr/>
          </a:p>
          <a:p>
            <a:pPr algn="just">
              <a:lnSpc>
                <a:spcPct val="100000"/>
              </a:lnSpc>
              <a:buFont typeface="StarSymbol"/>
              <a:buChar char=""/>
            </a:pPr>
            <a:r>
              <a:rPr b="1" lang="en-US" sz="2400">
                <a:solidFill>
                  <a:srgbClr val="ffff00"/>
                </a:solidFill>
                <a:latin typeface="Comic Sans MS"/>
              </a:rPr>
              <a:t>Sensitize teachers to make children aware of child rights and related issue.</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pic>
        <p:nvPicPr>
          <p:cNvPr id="177" name="Picture 25" descr=""/>
          <p:cNvPicPr/>
          <p:nvPr/>
        </p:nvPicPr>
        <p:blipFill>
          <a:blip r:embed="rId1"/>
          <a:stretch>
            <a:fillRect/>
          </a:stretch>
        </p:blipFill>
        <p:spPr>
          <a:xfrm>
            <a:off x="8305920" y="76320"/>
            <a:ext cx="685440" cy="783360"/>
          </a:xfrm>
          <a:prstGeom prst="rect">
            <a:avLst/>
          </a:prstGeom>
          <a:ln w="9360">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5" name="CustomShape 1"/>
          <p:cNvSpPr/>
          <p:nvPr/>
        </p:nvSpPr>
        <p:spPr>
          <a:xfrm>
            <a:off x="-371401038720" y="296509129560"/>
            <a:ext cx="233319517200" cy="159127189560"/>
          </a:xfrm>
          <a:prstGeom prst="ellipse">
            <a:avLst/>
          </a:prstGeom>
          <a:noFill/>
          <a:ln>
            <a:noFill/>
          </a:ln>
        </p:spPr>
        <p:txBody>
          <a:bodyPr lIns="90000" rIns="90000" tIns="45000" bIns="45000"/>
          <a:p>
            <a:pPr>
              <a:lnSpc>
                <a:spcPct val="100000"/>
              </a:lnSpc>
            </a:pPr>
            <a:r>
              <a:rPr b="1" lang="en-IN" sz="1200">
                <a:solidFill>
                  <a:srgbClr val="ffffff"/>
                </a:solidFill>
                <a:latin typeface="Comic Sans MS"/>
              </a:rPr>
              <a:t>CRC (Mentoring</a:t>
            </a:r>
            <a:endParaRPr/>
          </a:p>
        </p:txBody>
      </p:sp>
      <p:sp>
        <p:nvSpPr>
          <p:cNvPr id="266" name="CustomShape 2"/>
          <p:cNvSpPr/>
          <p:nvPr/>
        </p:nvSpPr>
        <p:spPr>
          <a:xfrm>
            <a:off x="755331791040" y="-393574815000"/>
            <a:ext cx="233319517200" cy="159127189560"/>
          </a:xfrm>
          <a:prstGeom prst="ellipse">
            <a:avLst/>
          </a:prstGeom>
          <a:noFill/>
          <a:ln>
            <a:noFill/>
          </a:ln>
        </p:spPr>
        <p:txBody>
          <a:bodyPr lIns="90000" rIns="90000" tIns="45000" bIns="45000"/>
          <a:p>
            <a:pPr>
              <a:lnSpc>
                <a:spcPct val="100000"/>
              </a:lnSpc>
            </a:pPr>
            <a:r>
              <a:rPr b="1" lang="en-IN" sz="1200">
                <a:solidFill>
                  <a:srgbClr val="ffffff"/>
                </a:solidFill>
                <a:latin typeface="Comic Sans MS"/>
              </a:rPr>
              <a:t>School</a:t>
            </a:r>
            <a:endParaRPr/>
          </a:p>
        </p:txBody>
      </p:sp>
      <p:sp>
        <p:nvSpPr>
          <p:cNvPr id="267" name="CustomShape 3"/>
          <p:cNvSpPr/>
          <p:nvPr/>
        </p:nvSpPr>
        <p:spPr>
          <a:xfrm>
            <a:off x="-513915448680" y="580283587800"/>
            <a:ext cx="233319517200" cy="3182543280"/>
          </a:xfrm>
          <a:prstGeom prst="rect">
            <a:avLst/>
          </a:prstGeom>
          <a:noFill/>
          <a:ln>
            <a:noFill/>
          </a:ln>
        </p:spPr>
      </p:sp>
      <p:sp>
        <p:nvSpPr>
          <p:cNvPr id="268" name="CustomShape 4"/>
          <p:cNvSpPr/>
          <p:nvPr/>
        </p:nvSpPr>
        <p:spPr>
          <a:xfrm>
            <a:off x="-721813426920" y="475259642640"/>
            <a:ext cx="233319517200" cy="159127189560"/>
          </a:xfrm>
          <a:prstGeom prst="ellipse">
            <a:avLst/>
          </a:prstGeom>
          <a:noFill/>
          <a:ln>
            <a:noFill/>
          </a:ln>
        </p:spPr>
        <p:txBody>
          <a:bodyPr lIns="90000" rIns="90000" tIns="45000" bIns="45000"/>
          <a:p>
            <a:pPr>
              <a:lnSpc>
                <a:spcPct val="100000"/>
              </a:lnSpc>
            </a:pPr>
            <a:r>
              <a:rPr b="1" lang="en-IN" sz="1200">
                <a:solidFill>
                  <a:srgbClr val="ffffff"/>
                </a:solidFill>
                <a:latin typeface="Comic Sans MS"/>
              </a:rPr>
              <a:t>School</a:t>
            </a:r>
            <a:endParaRPr/>
          </a:p>
        </p:txBody>
      </p:sp>
      <p:sp>
        <p:nvSpPr>
          <p:cNvPr id="269" name="CustomShape 5"/>
          <p:cNvSpPr/>
          <p:nvPr/>
        </p:nvSpPr>
        <p:spPr>
          <a:xfrm>
            <a:off x="101690652600" y="735700173840"/>
            <a:ext cx="233319517200" cy="3182543280"/>
          </a:xfrm>
          <a:prstGeom prst="rect">
            <a:avLst/>
          </a:prstGeom>
          <a:noFill/>
          <a:ln>
            <a:noFill/>
          </a:ln>
        </p:spPr>
      </p:sp>
      <p:sp>
        <p:nvSpPr>
          <p:cNvPr id="270" name="CustomShape 6"/>
          <p:cNvSpPr/>
          <p:nvPr/>
        </p:nvSpPr>
        <p:spPr>
          <a:xfrm>
            <a:off x="101690652600" y="-145864458720"/>
            <a:ext cx="233319517200" cy="159127189560"/>
          </a:xfrm>
          <a:prstGeom prst="ellipse">
            <a:avLst/>
          </a:prstGeom>
          <a:noFill/>
          <a:ln>
            <a:noFill/>
          </a:ln>
        </p:spPr>
        <p:txBody>
          <a:bodyPr lIns="90000" rIns="90000" tIns="45000" bIns="45000"/>
          <a:p>
            <a:pPr>
              <a:lnSpc>
                <a:spcPct val="100000"/>
              </a:lnSpc>
            </a:pPr>
            <a:r>
              <a:rPr b="1" lang="en-IN" sz="1200">
                <a:solidFill>
                  <a:srgbClr val="ffffff"/>
                </a:solidFill>
                <a:latin typeface="Comic Sans MS"/>
              </a:rPr>
              <a:t>School</a:t>
            </a:r>
            <a:endParaRPr/>
          </a:p>
        </p:txBody>
      </p:sp>
      <p:sp>
        <p:nvSpPr>
          <p:cNvPr id="271" name="CustomShape 7"/>
          <p:cNvSpPr/>
          <p:nvPr/>
        </p:nvSpPr>
        <p:spPr>
          <a:xfrm>
            <a:off x="-721813426920" y="117758616480"/>
            <a:ext cx="233319517200" cy="3182543280"/>
          </a:xfrm>
          <a:prstGeom prst="rect">
            <a:avLst/>
          </a:prstGeom>
          <a:noFill/>
          <a:ln>
            <a:noFill/>
          </a:ln>
        </p:spPr>
      </p:sp>
      <p:sp>
        <p:nvSpPr>
          <p:cNvPr id="272" name="CustomShape 8"/>
          <p:cNvSpPr/>
          <p:nvPr/>
        </p:nvSpPr>
        <p:spPr>
          <a:xfrm>
            <a:off x="-513915448680" y="12734670960"/>
            <a:ext cx="233319517200" cy="159127189560"/>
          </a:xfrm>
          <a:prstGeom prst="ellipse">
            <a:avLst/>
          </a:prstGeom>
          <a:noFill/>
          <a:ln>
            <a:noFill/>
          </a:ln>
        </p:spPr>
        <p:txBody>
          <a:bodyPr lIns="90000" rIns="90000" tIns="45000" bIns="45000"/>
          <a:p>
            <a:pPr>
              <a:lnSpc>
                <a:spcPct val="100000"/>
              </a:lnSpc>
            </a:pPr>
            <a:r>
              <a:rPr b="1" lang="en-IN" sz="1200">
                <a:solidFill>
                  <a:srgbClr val="ffffff"/>
                </a:solidFill>
                <a:latin typeface="Comic Sans MS"/>
              </a:rPr>
              <a:t>School</a:t>
            </a:r>
            <a:endParaRPr/>
          </a:p>
        </p:txBody>
      </p:sp>
      <p:sp>
        <p:nvSpPr>
          <p:cNvPr id="273" name="CustomShape 9"/>
          <p:cNvSpPr/>
          <p:nvPr/>
        </p:nvSpPr>
        <p:spPr>
          <a:xfrm>
            <a:off x="755331791040" y="-559595152800"/>
            <a:ext cx="233319517200" cy="3182543280"/>
          </a:xfrm>
          <a:prstGeom prst="rect">
            <a:avLst/>
          </a:prstGeom>
          <a:noFill/>
          <a:ln>
            <a:noFill/>
          </a:ln>
        </p:spPr>
      </p:sp>
      <p:sp>
        <p:nvSpPr>
          <p:cNvPr id="274" name="CustomShape 10"/>
          <p:cNvSpPr/>
          <p:nvPr/>
        </p:nvSpPr>
        <p:spPr>
          <a:xfrm>
            <a:off x="651473494560" y="609119482680"/>
            <a:ext cx="531156671640" cy="92011499640"/>
          </a:xfrm>
          <a:prstGeom prst="ellipse">
            <a:avLst/>
          </a:prstGeom>
          <a:noFill/>
          <a:ln>
            <a:noFill/>
          </a:ln>
        </p:spPr>
        <p:txBody>
          <a:bodyPr lIns="90000" rIns="90000" tIns="45000" bIns="45000"/>
          <a:p>
            <a:pPr>
              <a:lnSpc>
                <a:spcPct val="100000"/>
              </a:lnSpc>
            </a:pPr>
            <a:r>
              <a:rPr b="1" lang="en-IN" sz="1400">
                <a:solidFill>
                  <a:srgbClr val="ffffff"/>
                </a:solidFill>
                <a:latin typeface="Comic Sans MS"/>
              </a:rPr>
              <a:t>BRC/PTTI</a:t>
            </a:r>
            <a:endParaRPr/>
          </a:p>
        </p:txBody>
      </p:sp>
      <p:sp>
        <p:nvSpPr>
          <p:cNvPr id="275" name="CustomShape 11"/>
          <p:cNvSpPr/>
          <p:nvPr/>
        </p:nvSpPr>
        <p:spPr>
          <a:xfrm>
            <a:off x="525323784960" y="-655513553880"/>
            <a:ext cx="531156671640" cy="92011499640"/>
          </a:xfrm>
          <a:prstGeom prst="ellipse">
            <a:avLst/>
          </a:prstGeom>
          <a:noFill/>
          <a:ln>
            <a:noFill/>
          </a:ln>
        </p:spPr>
        <p:txBody>
          <a:bodyPr lIns="90000" rIns="90000" tIns="45000" bIns="45000"/>
          <a:p>
            <a:pPr>
              <a:lnSpc>
                <a:spcPct val="100000"/>
              </a:lnSpc>
            </a:pPr>
            <a:r>
              <a:rPr b="1" lang="en-IN" sz="2800">
                <a:solidFill>
                  <a:srgbClr val="ffffff"/>
                </a:solidFill>
                <a:latin typeface="Comic Sans MS"/>
              </a:rPr>
              <a:t>CRC</a:t>
            </a:r>
            <a:endParaRPr/>
          </a:p>
        </p:txBody>
      </p:sp>
      <p:sp>
        <p:nvSpPr>
          <p:cNvPr id="276" name="CustomShape 12"/>
          <p:cNvSpPr/>
          <p:nvPr/>
        </p:nvSpPr>
        <p:spPr>
          <a:xfrm>
            <a:off x="-317887431840" y="-333473303880"/>
            <a:ext cx="531156671640" cy="1840229640"/>
          </a:xfrm>
          <a:prstGeom prst="rect">
            <a:avLst/>
          </a:prstGeom>
          <a:noFill/>
          <a:ln>
            <a:noFill/>
          </a:ln>
        </p:spPr>
      </p:sp>
      <p:sp>
        <p:nvSpPr>
          <p:cNvPr id="277" name="CustomShape 13"/>
          <p:cNvSpPr/>
          <p:nvPr/>
        </p:nvSpPr>
        <p:spPr>
          <a:xfrm>
            <a:off x="707103310320" y="-368437673880"/>
            <a:ext cx="531156671640" cy="92011499640"/>
          </a:xfrm>
          <a:prstGeom prst="ellipse">
            <a:avLst/>
          </a:prstGeom>
          <a:noFill/>
          <a:ln>
            <a:noFill/>
          </a:ln>
        </p:spPr>
        <p:txBody>
          <a:bodyPr lIns="90000" rIns="90000" tIns="45000" bIns="45000"/>
          <a:p>
            <a:pPr>
              <a:lnSpc>
                <a:spcPct val="100000"/>
              </a:lnSpc>
            </a:pPr>
            <a:r>
              <a:rPr b="1" lang="en-IN" sz="2800">
                <a:solidFill>
                  <a:srgbClr val="ffffff"/>
                </a:solidFill>
                <a:latin typeface="Comic Sans MS"/>
              </a:rPr>
              <a:t>CRC</a:t>
            </a:r>
            <a:endParaRPr/>
          </a:p>
        </p:txBody>
      </p:sp>
      <p:sp>
        <p:nvSpPr>
          <p:cNvPr id="278" name="CustomShape 14"/>
          <p:cNvSpPr/>
          <p:nvPr/>
        </p:nvSpPr>
        <p:spPr>
          <a:xfrm>
            <a:off x="29878553520" y="754497652680"/>
            <a:ext cx="531156671640" cy="1840229640"/>
          </a:xfrm>
          <a:prstGeom prst="rect">
            <a:avLst/>
          </a:prstGeom>
          <a:noFill/>
          <a:ln>
            <a:noFill/>
          </a:ln>
        </p:spPr>
      </p:sp>
      <p:sp>
        <p:nvSpPr>
          <p:cNvPr id="279" name="CustomShape 15"/>
          <p:cNvSpPr/>
          <p:nvPr/>
        </p:nvSpPr>
        <p:spPr>
          <a:xfrm>
            <a:off x="29878553520" y="461901082680"/>
            <a:ext cx="531156671640" cy="92011499640"/>
          </a:xfrm>
          <a:prstGeom prst="ellipse">
            <a:avLst/>
          </a:prstGeom>
          <a:noFill/>
          <a:ln>
            <a:noFill/>
          </a:ln>
        </p:spPr>
        <p:txBody>
          <a:bodyPr lIns="90000" rIns="90000" tIns="45000" bIns="45000"/>
          <a:p>
            <a:pPr>
              <a:lnSpc>
                <a:spcPct val="100000"/>
              </a:lnSpc>
            </a:pPr>
            <a:r>
              <a:rPr b="1" lang="en-IN" sz="2800">
                <a:solidFill>
                  <a:srgbClr val="ffffff"/>
                </a:solidFill>
                <a:latin typeface="Comic Sans MS"/>
              </a:rPr>
              <a:t>CRC</a:t>
            </a:r>
            <a:endParaRPr/>
          </a:p>
        </p:txBody>
      </p:sp>
      <p:sp>
        <p:nvSpPr>
          <p:cNvPr id="280" name="CustomShape 16"/>
          <p:cNvSpPr/>
          <p:nvPr/>
        </p:nvSpPr>
        <p:spPr>
          <a:xfrm>
            <a:off x="707103310320" y="38648182680"/>
            <a:ext cx="531156671640" cy="1840229640"/>
          </a:xfrm>
          <a:prstGeom prst="rect">
            <a:avLst/>
          </a:prstGeom>
          <a:noFill/>
          <a:ln>
            <a:noFill/>
          </a:ln>
        </p:spPr>
      </p:sp>
      <p:sp>
        <p:nvSpPr>
          <p:cNvPr id="281" name="CustomShape 17"/>
          <p:cNvSpPr/>
          <p:nvPr/>
        </p:nvSpPr>
        <p:spPr>
          <a:xfrm>
            <a:off x="-317887431840" y="3683812680"/>
            <a:ext cx="531156671640" cy="92011499640"/>
          </a:xfrm>
          <a:prstGeom prst="ellipse">
            <a:avLst/>
          </a:prstGeom>
          <a:noFill/>
          <a:ln>
            <a:noFill/>
          </a:ln>
        </p:spPr>
        <p:txBody>
          <a:bodyPr lIns="90000" rIns="90000" tIns="45000" bIns="45000"/>
          <a:p>
            <a:pPr>
              <a:lnSpc>
                <a:spcPct val="100000"/>
              </a:lnSpc>
            </a:pPr>
            <a:r>
              <a:rPr b="1" lang="en-IN" sz="2800">
                <a:solidFill>
                  <a:srgbClr val="ffffff"/>
                </a:solidFill>
                <a:latin typeface="Comic Sans MS"/>
              </a:rPr>
              <a:t>CRC</a:t>
            </a:r>
            <a:endParaRPr/>
          </a:p>
        </p:txBody>
      </p:sp>
      <p:sp>
        <p:nvSpPr>
          <p:cNvPr id="282" name="CustomShape 18"/>
          <p:cNvSpPr/>
          <p:nvPr/>
        </p:nvSpPr>
        <p:spPr>
          <a:xfrm>
            <a:off x="525323784960" y="325724062680"/>
            <a:ext cx="531156671640" cy="1840229640"/>
          </a:xfrm>
          <a:prstGeom prst="rect">
            <a:avLst/>
          </a:prstGeom>
          <a:noFill/>
          <a:ln>
            <a:noFill/>
          </a:ln>
        </p:spPr>
      </p:sp>
      <p:sp>
        <p:nvSpPr>
          <p:cNvPr id="283" name="CustomShape 19"/>
          <p:cNvSpPr/>
          <p:nvPr/>
        </p:nvSpPr>
        <p:spPr>
          <a:xfrm>
            <a:off x="199546813080" y="-38723443920"/>
            <a:ext cx="360000" cy="453199499640"/>
          </a:xfrm>
          <a:prstGeom prst="ellipse">
            <a:avLst/>
          </a:prstGeom>
          <a:noFill/>
          <a:ln>
            <a:noFill/>
          </a:ln>
        </p:spPr>
        <p:txBody>
          <a:bodyPr lIns="90000" rIns="90000" tIns="45000" bIns="45000"/>
          <a:p>
            <a:pPr>
              <a:lnSpc>
                <a:spcPct val="100000"/>
              </a:lnSpc>
            </a:pPr>
            <a:r>
              <a:rPr b="1" lang="en-IN" sz="1400">
                <a:solidFill>
                  <a:srgbClr val="000000"/>
                </a:solidFill>
                <a:latin typeface="Comic Sans MS"/>
              </a:rPr>
              <a:t>DEITs/PTTI (Workshop Based Activities</a:t>
            </a:r>
            <a:endParaRPr/>
          </a:p>
        </p:txBody>
      </p:sp>
      <p:sp>
        <p:nvSpPr>
          <p:cNvPr id="284" name="CustomShape 20"/>
          <p:cNvSpPr/>
          <p:nvPr/>
        </p:nvSpPr>
        <p:spPr>
          <a:xfrm>
            <a:off x="436517851680" y="221020539840"/>
            <a:ext cx="360000" cy="453199499640"/>
          </a:xfrm>
          <a:prstGeom prst="ellipse">
            <a:avLst/>
          </a:prstGeom>
          <a:noFill/>
          <a:ln>
            <a:noFill/>
          </a:ln>
        </p:spPr>
        <p:txBody>
          <a:bodyPr lIns="90000" rIns="90000" tIns="45000" bIns="45000"/>
          <a:p>
            <a:pPr>
              <a:lnSpc>
                <a:spcPct val="100000"/>
              </a:lnSpc>
            </a:pPr>
            <a:r>
              <a:rPr b="1" lang="en-IN" sz="2800">
                <a:solidFill>
                  <a:srgbClr val="ffffff"/>
                </a:solidFill>
                <a:latin typeface="Comic Sans MS"/>
              </a:rPr>
              <a:t>BRC</a:t>
            </a:r>
            <a:endParaRPr/>
          </a:p>
        </p:txBody>
      </p:sp>
      <p:sp>
        <p:nvSpPr>
          <p:cNvPr id="285" name="CustomShape 21"/>
          <p:cNvSpPr/>
          <p:nvPr/>
        </p:nvSpPr>
        <p:spPr>
          <a:xfrm>
            <a:off x="-7403771880" y="-186216672960"/>
            <a:ext cx="360000" cy="9063989640"/>
          </a:xfrm>
          <a:prstGeom prst="rect">
            <a:avLst/>
          </a:prstGeom>
          <a:noFill/>
          <a:ln>
            <a:noFill/>
          </a:ln>
        </p:spPr>
      </p:sp>
      <p:sp>
        <p:nvSpPr>
          <p:cNvPr id="286" name="CustomShape 22"/>
          <p:cNvSpPr/>
          <p:nvPr/>
        </p:nvSpPr>
        <p:spPr>
          <a:xfrm>
            <a:off x="567330811920" y="562340433600"/>
            <a:ext cx="360000" cy="453199499640"/>
          </a:xfrm>
          <a:prstGeom prst="ellipse">
            <a:avLst/>
          </a:prstGeom>
          <a:noFill/>
          <a:ln>
            <a:noFill/>
          </a:ln>
        </p:spPr>
        <p:txBody>
          <a:bodyPr lIns="90000" rIns="90000" tIns="45000" bIns="45000"/>
          <a:p>
            <a:pPr>
              <a:lnSpc>
                <a:spcPct val="100000"/>
              </a:lnSpc>
            </a:pPr>
            <a:r>
              <a:rPr b="1" lang="en-IN" sz="2800">
                <a:solidFill>
                  <a:srgbClr val="ffffff"/>
                </a:solidFill>
                <a:latin typeface="Comic Sans MS"/>
              </a:rPr>
              <a:t>BRC</a:t>
            </a:r>
            <a:endParaRPr/>
          </a:p>
        </p:txBody>
      </p:sp>
      <p:sp>
        <p:nvSpPr>
          <p:cNvPr id="287" name="CustomShape 23"/>
          <p:cNvSpPr/>
          <p:nvPr/>
        </p:nvSpPr>
        <p:spPr>
          <a:xfrm>
            <a:off x="713856763800" y="186320442960"/>
            <a:ext cx="360000" cy="9063989640"/>
          </a:xfrm>
          <a:prstGeom prst="rect">
            <a:avLst/>
          </a:prstGeom>
          <a:noFill/>
          <a:ln>
            <a:noFill/>
          </a:ln>
        </p:spPr>
      </p:sp>
      <p:sp>
        <p:nvSpPr>
          <p:cNvPr id="288" name="CustomShape 24"/>
          <p:cNvSpPr/>
          <p:nvPr/>
        </p:nvSpPr>
        <p:spPr>
          <a:xfrm>
            <a:off x="713856763800" y="-272831320800"/>
            <a:ext cx="360000" cy="453199499640"/>
          </a:xfrm>
          <a:prstGeom prst="ellipse">
            <a:avLst/>
          </a:prstGeom>
          <a:noFill/>
          <a:ln>
            <a:noFill/>
          </a:ln>
        </p:spPr>
        <p:txBody>
          <a:bodyPr lIns="90000" rIns="90000" tIns="45000" bIns="45000"/>
          <a:p>
            <a:pPr>
              <a:lnSpc>
                <a:spcPct val="100000"/>
              </a:lnSpc>
            </a:pPr>
            <a:r>
              <a:rPr b="1" lang="en-IN" sz="2800">
                <a:solidFill>
                  <a:srgbClr val="ffffff"/>
                </a:solidFill>
                <a:latin typeface="Comic Sans MS"/>
              </a:rPr>
              <a:t>BRC</a:t>
            </a:r>
            <a:endParaRPr/>
          </a:p>
        </p:txBody>
      </p:sp>
      <p:sp>
        <p:nvSpPr>
          <p:cNvPr id="289" name="CustomShape 25"/>
          <p:cNvSpPr/>
          <p:nvPr/>
        </p:nvSpPr>
        <p:spPr>
          <a:xfrm>
            <a:off x="567330811920" y="-648851311440"/>
            <a:ext cx="360000" cy="9063989640"/>
          </a:xfrm>
          <a:prstGeom prst="rect">
            <a:avLst/>
          </a:prstGeom>
          <a:noFill/>
          <a:ln>
            <a:noFill/>
          </a:ln>
        </p:spPr>
      </p:sp>
      <p:sp>
        <p:nvSpPr>
          <p:cNvPr id="290" name="CustomShape 26"/>
          <p:cNvSpPr/>
          <p:nvPr/>
        </p:nvSpPr>
        <p:spPr>
          <a:xfrm>
            <a:off x="-7403771880" y="99705795120"/>
            <a:ext cx="360000" cy="453199499640"/>
          </a:xfrm>
          <a:prstGeom prst="ellipse">
            <a:avLst/>
          </a:prstGeom>
          <a:noFill/>
          <a:ln>
            <a:noFill/>
          </a:ln>
        </p:spPr>
        <p:txBody>
          <a:bodyPr lIns="90000" rIns="90000" tIns="45000" bIns="45000"/>
          <a:p>
            <a:pPr>
              <a:lnSpc>
                <a:spcPct val="100000"/>
              </a:lnSpc>
            </a:pPr>
            <a:r>
              <a:rPr b="1" lang="en-IN" sz="2800">
                <a:solidFill>
                  <a:srgbClr val="ffffff"/>
                </a:solidFill>
                <a:latin typeface="Comic Sans MS"/>
              </a:rPr>
              <a:t>BRC</a:t>
            </a:r>
            <a:endParaRPr/>
          </a:p>
        </p:txBody>
      </p:sp>
      <p:sp>
        <p:nvSpPr>
          <p:cNvPr id="291" name="CustomShape 27"/>
          <p:cNvSpPr/>
          <p:nvPr/>
        </p:nvSpPr>
        <p:spPr>
          <a:xfrm>
            <a:off x="436517851680" y="-307531417680"/>
            <a:ext cx="360000" cy="9063989640"/>
          </a:xfrm>
          <a:prstGeom prst="rect">
            <a:avLst/>
          </a:prstGeom>
          <a:noFill/>
          <a:ln>
            <a:noFill/>
          </a:ln>
        </p:spPr>
      </p:sp>
      <p:sp>
        <p:nvSpPr>
          <p:cNvPr id="292" name="CustomShape 28"/>
          <p:cNvSpPr/>
          <p:nvPr/>
        </p:nvSpPr>
        <p:spPr>
          <a:xfrm>
            <a:off x="-328956103080" y="-353158659360"/>
            <a:ext cx="360000" cy="131102099640"/>
          </a:xfrm>
          <a:prstGeom prst="ellipse">
            <a:avLst/>
          </a:prstGeom>
          <a:noFill/>
          <a:ln>
            <a:noFill/>
          </a:ln>
        </p:spPr>
        <p:txBody>
          <a:bodyPr lIns="90000" rIns="90000" tIns="45000" bIns="45000"/>
          <a:p>
            <a:pPr>
              <a:lnSpc>
                <a:spcPct val="100000"/>
              </a:lnSpc>
            </a:pPr>
            <a:r>
              <a:rPr b="1" lang="en-IN" sz="1200">
                <a:solidFill>
                  <a:srgbClr val="ffffff"/>
                </a:solidFill>
                <a:latin typeface="Comic Sans MS"/>
              </a:rPr>
              <a:t>SCERTs/</a:t>
            </a:r>
            <a:endParaRPr/>
          </a:p>
        </p:txBody>
      </p:sp>
      <p:sp>
        <p:nvSpPr>
          <p:cNvPr id="293" name="CustomShape 29"/>
          <p:cNvSpPr/>
          <p:nvPr/>
        </p:nvSpPr>
        <p:spPr>
          <a:xfrm>
            <a:off x="-575219262960" y="200092202640"/>
            <a:ext cx="360000" cy="131102099640"/>
          </a:xfrm>
          <a:prstGeom prst="ellipse">
            <a:avLst/>
          </a:prstGeom>
          <a:noFill/>
          <a:ln>
            <a:noFill/>
          </a:ln>
        </p:spPr>
        <p:txBody>
          <a:bodyPr lIns="90000" rIns="90000" tIns="45000" bIns="45000"/>
          <a:p>
            <a:pPr>
              <a:lnSpc>
                <a:spcPct val="100000"/>
              </a:lnSpc>
            </a:pPr>
            <a:r>
              <a:rPr b="1" lang="en-IN" sz="1200">
                <a:solidFill>
                  <a:srgbClr val="000000"/>
                </a:solidFill>
                <a:latin typeface="Comic Sans MS"/>
              </a:rPr>
              <a:t>DIETs/PTTIs</a:t>
            </a:r>
            <a:endParaRPr/>
          </a:p>
        </p:txBody>
      </p:sp>
      <p:sp>
        <p:nvSpPr>
          <p:cNvPr id="294" name="CustomShape 30"/>
          <p:cNvSpPr/>
          <p:nvPr/>
        </p:nvSpPr>
        <p:spPr>
          <a:xfrm>
            <a:off x="-677099876400" y="-714183901920"/>
            <a:ext cx="360000" cy="2622041640"/>
          </a:xfrm>
          <a:prstGeom prst="rect">
            <a:avLst/>
          </a:prstGeom>
          <a:noFill/>
          <a:ln>
            <a:noFill/>
          </a:ln>
        </p:spPr>
      </p:sp>
      <p:sp>
        <p:nvSpPr>
          <p:cNvPr id="295" name="CustomShape 31"/>
          <p:cNvSpPr/>
          <p:nvPr/>
        </p:nvSpPr>
        <p:spPr>
          <a:xfrm>
            <a:off x="-158586760080" y="761209190640"/>
            <a:ext cx="360000" cy="131102099640"/>
          </a:xfrm>
          <a:prstGeom prst="ellipse">
            <a:avLst/>
          </a:prstGeom>
          <a:noFill/>
          <a:ln>
            <a:noFill/>
          </a:ln>
        </p:spPr>
        <p:txBody>
          <a:bodyPr lIns="90000" rIns="90000" tIns="45000" bIns="45000"/>
          <a:p>
            <a:pPr>
              <a:lnSpc>
                <a:spcPct val="100000"/>
              </a:lnSpc>
            </a:pPr>
            <a:r>
              <a:rPr b="1" lang="en-IN" sz="1200">
                <a:solidFill>
                  <a:srgbClr val="000000"/>
                </a:solidFill>
                <a:latin typeface="Comic Sans MS"/>
              </a:rPr>
              <a:t>DIETs/PTTIs</a:t>
            </a:r>
            <a:endParaRPr/>
          </a:p>
        </p:txBody>
      </p:sp>
      <p:sp>
        <p:nvSpPr>
          <p:cNvPr id="296" name="CustomShape 32"/>
          <p:cNvSpPr/>
          <p:nvPr/>
        </p:nvSpPr>
        <p:spPr>
          <a:xfrm>
            <a:off x="61569066600" y="-67356081360"/>
            <a:ext cx="360000" cy="2622041640"/>
          </a:xfrm>
          <a:prstGeom prst="rect">
            <a:avLst/>
          </a:prstGeom>
          <a:noFill/>
          <a:ln>
            <a:noFill/>
          </a:ln>
        </p:spPr>
      </p:sp>
      <p:sp>
        <p:nvSpPr>
          <p:cNvPr id="297" name="CustomShape 33"/>
          <p:cNvSpPr/>
          <p:nvPr/>
        </p:nvSpPr>
        <p:spPr>
          <a:xfrm>
            <a:off x="61569066600" y="-638961237360"/>
            <a:ext cx="360000" cy="131102099640"/>
          </a:xfrm>
          <a:prstGeom prst="ellipse">
            <a:avLst/>
          </a:prstGeom>
          <a:noFill/>
          <a:ln>
            <a:noFill/>
          </a:ln>
        </p:spPr>
        <p:txBody>
          <a:bodyPr lIns="90000" rIns="90000" tIns="45000" bIns="45000"/>
          <a:p>
            <a:pPr>
              <a:lnSpc>
                <a:spcPct val="100000"/>
              </a:lnSpc>
            </a:pPr>
            <a:r>
              <a:rPr b="1" lang="en-IN" sz="1200">
                <a:solidFill>
                  <a:srgbClr val="000000"/>
                </a:solidFill>
                <a:latin typeface="Comic Sans MS"/>
              </a:rPr>
              <a:t>DIETs/PTTIs</a:t>
            </a:r>
            <a:endParaRPr/>
          </a:p>
        </p:txBody>
      </p:sp>
      <p:sp>
        <p:nvSpPr>
          <p:cNvPr id="298" name="CustomShape 34"/>
          <p:cNvSpPr/>
          <p:nvPr/>
        </p:nvSpPr>
        <p:spPr>
          <a:xfrm>
            <a:off x="-158586760080" y="76039675200"/>
            <a:ext cx="360000" cy="2622041640"/>
          </a:xfrm>
          <a:prstGeom prst="rect">
            <a:avLst/>
          </a:prstGeom>
          <a:noFill/>
          <a:ln>
            <a:noFill/>
          </a:ln>
        </p:spPr>
      </p:sp>
      <p:sp>
        <p:nvSpPr>
          <p:cNvPr id="299" name="CustomShape 35"/>
          <p:cNvSpPr/>
          <p:nvPr/>
        </p:nvSpPr>
        <p:spPr>
          <a:xfrm>
            <a:off x="-677099876400" y="7866583200"/>
            <a:ext cx="360000" cy="131102099640"/>
          </a:xfrm>
          <a:prstGeom prst="ellipse">
            <a:avLst/>
          </a:prstGeom>
          <a:noFill/>
          <a:ln>
            <a:noFill/>
          </a:ln>
        </p:spPr>
        <p:txBody>
          <a:bodyPr lIns="90000" rIns="90000" tIns="45000" bIns="45000"/>
          <a:p>
            <a:pPr>
              <a:lnSpc>
                <a:spcPct val="100000"/>
              </a:lnSpc>
            </a:pPr>
            <a:r>
              <a:rPr b="1" lang="en-IN" sz="1200">
                <a:solidFill>
                  <a:srgbClr val="000000"/>
                </a:solidFill>
                <a:latin typeface="Comic Sans MS"/>
              </a:rPr>
              <a:t>DIETs/PTTIs</a:t>
            </a:r>
            <a:endParaRPr/>
          </a:p>
        </p:txBody>
      </p:sp>
      <p:sp>
        <p:nvSpPr>
          <p:cNvPr id="300" name="CustomShape 36"/>
          <p:cNvSpPr/>
          <p:nvPr/>
        </p:nvSpPr>
        <p:spPr>
          <a:xfrm>
            <a:off x="-575219262960" y="637156663200"/>
            <a:ext cx="360000" cy="2622041640"/>
          </a:xfrm>
          <a:prstGeom prst="rect">
            <a:avLst/>
          </a:prstGeom>
          <a:noFill/>
          <a:ln>
            <a:noFill/>
          </a:ln>
        </p:spPr>
      </p:sp>
      <p:sp>
        <p:nvSpPr>
          <p:cNvPr id="301" name="CustomShape 37"/>
          <p:cNvSpPr/>
          <p:nvPr/>
        </p:nvSpPr>
        <p:spPr>
          <a:xfrm>
            <a:off x="357139640520" y="564198820920"/>
            <a:ext cx="460217519640" cy="97612199640"/>
          </a:xfrm>
          <a:prstGeom prst="ellipse">
            <a:avLst/>
          </a:prstGeom>
          <a:noFill/>
          <a:ln>
            <a:noFill/>
          </a:ln>
        </p:spPr>
        <p:txBody>
          <a:bodyPr lIns="90000" rIns="90000" tIns="45000" bIns="45000"/>
          <a:p>
            <a:pPr>
              <a:lnSpc>
                <a:spcPct val="100000"/>
              </a:lnSpc>
            </a:pPr>
            <a:r>
              <a:rPr b="1" lang="en-IN" sz="2800">
                <a:solidFill>
                  <a:srgbClr val="ffffff"/>
                </a:solidFill>
                <a:latin typeface="Comic Sans MS"/>
              </a:rPr>
              <a:t>NIOS</a:t>
            </a:r>
            <a:endParaRPr/>
          </a:p>
        </p:txBody>
      </p:sp>
      <p:sp>
        <p:nvSpPr>
          <p:cNvPr id="302" name="CustomShape 38"/>
          <p:cNvSpPr/>
          <p:nvPr/>
        </p:nvSpPr>
        <p:spPr>
          <a:xfrm>
            <a:off x="248659796520" y="-718436465640"/>
            <a:ext cx="460217519640" cy="97612199640"/>
          </a:xfrm>
          <a:prstGeom prst="ellipse">
            <a:avLst/>
          </a:prstGeom>
          <a:noFill/>
          <a:ln>
            <a:noFill/>
          </a:ln>
        </p:spPr>
        <p:txBody>
          <a:bodyPr lIns="90000" rIns="90000" tIns="45000" bIns="45000"/>
          <a:p>
            <a:pPr>
              <a:lnSpc>
                <a:spcPct val="100000"/>
              </a:lnSpc>
            </a:pPr>
            <a:r>
              <a:rPr b="1" lang="en-IN" sz="2800">
                <a:solidFill>
                  <a:srgbClr val="ffffff"/>
                </a:solidFill>
                <a:latin typeface="Comic Sans MS"/>
              </a:rPr>
              <a:t>SCERTs/</a:t>
            </a:r>
            <a:endParaRPr/>
          </a:p>
        </p:txBody>
      </p:sp>
      <p:sp>
        <p:nvSpPr>
          <p:cNvPr id="303" name="CustomShape 39"/>
          <p:cNvSpPr/>
          <p:nvPr/>
        </p:nvSpPr>
        <p:spPr>
          <a:xfrm>
            <a:off x="-481113699480" y="-419743133640"/>
            <a:ext cx="460217519640" cy="1952243640"/>
          </a:xfrm>
          <a:prstGeom prst="rect">
            <a:avLst/>
          </a:prstGeom>
          <a:noFill/>
          <a:ln>
            <a:noFill/>
          </a:ln>
        </p:spPr>
      </p:sp>
      <p:sp>
        <p:nvSpPr>
          <p:cNvPr id="304" name="CustomShape 40"/>
          <p:cNvSpPr/>
          <p:nvPr/>
        </p:nvSpPr>
        <p:spPr>
          <a:xfrm>
            <a:off x="611431543080" y="-452931281640"/>
            <a:ext cx="460217519640" cy="97612199640"/>
          </a:xfrm>
          <a:prstGeom prst="ellipse">
            <a:avLst/>
          </a:prstGeom>
          <a:noFill/>
          <a:ln>
            <a:noFill/>
          </a:ln>
        </p:spPr>
        <p:txBody>
          <a:bodyPr lIns="90000" rIns="90000" tIns="45000" bIns="45000"/>
          <a:p>
            <a:pPr>
              <a:lnSpc>
                <a:spcPct val="100000"/>
              </a:lnSpc>
            </a:pPr>
            <a:r>
              <a:rPr b="1" lang="en-IN" sz="2800">
                <a:solidFill>
                  <a:srgbClr val="ffffff"/>
                </a:solidFill>
                <a:latin typeface="Comic Sans MS"/>
              </a:rPr>
              <a:t>SCERTs/</a:t>
            </a:r>
            <a:endParaRPr/>
          </a:p>
        </p:txBody>
      </p:sp>
      <p:sp>
        <p:nvSpPr>
          <p:cNvPr id="305" name="CustomShape 41"/>
          <p:cNvSpPr/>
          <p:nvPr/>
        </p:nvSpPr>
        <p:spPr>
          <a:xfrm>
            <a:off x="26297839080" y="698903656920"/>
            <a:ext cx="460217519640" cy="1952243640"/>
          </a:xfrm>
          <a:prstGeom prst="rect">
            <a:avLst/>
          </a:prstGeom>
          <a:noFill/>
          <a:ln>
            <a:noFill/>
          </a:ln>
        </p:spPr>
      </p:sp>
      <p:sp>
        <p:nvSpPr>
          <p:cNvPr id="306" name="CustomShape 42"/>
          <p:cNvSpPr/>
          <p:nvPr/>
        </p:nvSpPr>
        <p:spPr>
          <a:xfrm>
            <a:off x="26297839080" y="429493984920"/>
            <a:ext cx="460217519640" cy="97612199640"/>
          </a:xfrm>
          <a:prstGeom prst="ellipse">
            <a:avLst/>
          </a:prstGeom>
          <a:noFill/>
          <a:ln>
            <a:noFill/>
          </a:ln>
        </p:spPr>
        <p:txBody>
          <a:bodyPr lIns="90000" rIns="90000" tIns="45000" bIns="45000"/>
          <a:p>
            <a:pPr>
              <a:lnSpc>
                <a:spcPct val="100000"/>
              </a:lnSpc>
            </a:pPr>
            <a:r>
              <a:rPr b="1" lang="en-IN" sz="2800">
                <a:solidFill>
                  <a:srgbClr val="ffffff"/>
                </a:solidFill>
                <a:latin typeface="Comic Sans MS"/>
              </a:rPr>
              <a:t>SCERTs/</a:t>
            </a:r>
            <a:endParaRPr/>
          </a:p>
        </p:txBody>
      </p:sp>
      <p:sp>
        <p:nvSpPr>
          <p:cNvPr id="307" name="CustomShape 43"/>
          <p:cNvSpPr/>
          <p:nvPr/>
        </p:nvSpPr>
        <p:spPr>
          <a:xfrm>
            <a:off x="611431543080" y="35140696920"/>
            <a:ext cx="460217519640" cy="1952243640"/>
          </a:xfrm>
          <a:prstGeom prst="rect">
            <a:avLst/>
          </a:prstGeom>
          <a:noFill/>
          <a:ln>
            <a:noFill/>
          </a:ln>
        </p:spPr>
      </p:sp>
      <p:sp>
        <p:nvSpPr>
          <p:cNvPr id="308" name="CustomShape 44"/>
          <p:cNvSpPr/>
          <p:nvPr/>
        </p:nvSpPr>
        <p:spPr>
          <a:xfrm>
            <a:off x="-481113699480" y="3904792920"/>
            <a:ext cx="460217519640" cy="97612199640"/>
          </a:xfrm>
          <a:prstGeom prst="ellipse">
            <a:avLst/>
          </a:prstGeom>
          <a:noFill/>
          <a:ln>
            <a:noFill/>
          </a:ln>
        </p:spPr>
        <p:txBody>
          <a:bodyPr lIns="90000" rIns="90000" tIns="45000" bIns="45000"/>
          <a:p>
            <a:pPr>
              <a:lnSpc>
                <a:spcPct val="100000"/>
              </a:lnSpc>
            </a:pPr>
            <a:r>
              <a:rPr b="1" lang="en-IN" sz="1200">
                <a:solidFill>
                  <a:srgbClr val="ffffff"/>
                </a:solidFill>
                <a:latin typeface="Comic Sans MS"/>
              </a:rPr>
              <a:t>SCERTs/</a:t>
            </a:r>
            <a:endParaRPr/>
          </a:p>
        </p:txBody>
      </p:sp>
      <p:sp>
        <p:nvSpPr>
          <p:cNvPr id="309" name="CustomShape 45"/>
          <p:cNvSpPr/>
          <p:nvPr/>
        </p:nvSpPr>
        <p:spPr>
          <a:xfrm>
            <a:off x="248659796520" y="302598124920"/>
            <a:ext cx="460217519640" cy="1952243640"/>
          </a:xfrm>
          <a:prstGeom prst="rect">
            <a:avLst/>
          </a:prstGeom>
          <a:noFill/>
          <a:ln>
            <a:noFill/>
          </a:ln>
        </p:spPr>
      </p:sp>
      <p:sp>
        <p:nvSpPr>
          <p:cNvPr id="310" name="CustomShape 46"/>
          <p:cNvSpPr/>
          <p:nvPr/>
        </p:nvSpPr>
        <p:spPr>
          <a:xfrm>
            <a:off x="3581280" y="5105520"/>
            <a:ext cx="2514240" cy="380520"/>
          </a:xfrm>
          <a:prstGeom prst="straightConnector1">
            <a:avLst/>
          </a:prstGeom>
          <a:noFill/>
          <a:ln w="57240">
            <a:solidFill>
              <a:srgbClr val="000000"/>
            </a:solidFill>
            <a:round/>
            <a:headEnd len="med" type="arrow" w="med"/>
            <a:tailEnd len="med" type="arrow" w="med"/>
          </a:ln>
        </p:spPr>
      </p:sp>
      <p:sp>
        <p:nvSpPr>
          <p:cNvPr id="311" name="CustomShape 47"/>
          <p:cNvSpPr/>
          <p:nvPr/>
        </p:nvSpPr>
        <p:spPr>
          <a:xfrm>
            <a:off x="82354445280" y="6512051880"/>
            <a:ext cx="260055359640" cy="5707379520"/>
          </a:xfrm>
          <a:prstGeom prst="ellipse">
            <a:avLst/>
          </a:prstGeom>
          <a:noFill/>
          <a:ln>
            <a:noFill/>
          </a:ln>
        </p:spPr>
        <p:txBody>
          <a:bodyPr lIns="90000" rIns="90000" tIns="45000" bIns="45000"/>
          <a:p>
            <a:pPr>
              <a:lnSpc>
                <a:spcPct val="100000"/>
              </a:lnSpc>
            </a:pPr>
            <a:r>
              <a:rPr b="1" lang="en-IN" sz="2800">
                <a:solidFill>
                  <a:srgbClr val="ffffff"/>
                </a:solidFill>
                <a:latin typeface="Comic Sans MS"/>
              </a:rPr>
              <a:t>School (Internship</a:t>
            </a:r>
            <a:endParaRPr/>
          </a:p>
        </p:txBody>
      </p:sp>
      <p:sp>
        <p:nvSpPr>
          <p:cNvPr id="312" name="CustomShape 48"/>
          <p:cNvSpPr/>
          <p:nvPr/>
        </p:nvSpPr>
        <p:spPr>
          <a:xfrm flipV="1">
            <a:off x="4724280" y="6248520"/>
            <a:ext cx="1371240" cy="304560"/>
          </a:xfrm>
          <a:prstGeom prst="straightConnector1">
            <a:avLst/>
          </a:prstGeom>
          <a:noFill/>
          <a:ln w="76320">
            <a:solidFill>
              <a:srgbClr val="00c795"/>
            </a:solidFill>
            <a:round/>
            <a:headEnd len="med" type="arrow" w="med"/>
            <a:tailEnd len="med" type="arrow" w="med"/>
          </a:ln>
        </p:spPr>
      </p:sp>
      <p:sp>
        <p:nvSpPr>
          <p:cNvPr id="313" name="CustomShape 49"/>
          <p:cNvSpPr/>
          <p:nvPr/>
        </p:nvSpPr>
        <p:spPr>
          <a:xfrm flipV="1">
            <a:off x="3429000" y="2971440"/>
            <a:ext cx="3504960" cy="1218960"/>
          </a:xfrm>
          <a:prstGeom prst="straightConnector1">
            <a:avLst/>
          </a:prstGeom>
          <a:noFill/>
          <a:ln w="76320">
            <a:solidFill>
              <a:srgbClr val="00c795"/>
            </a:solidFill>
            <a:round/>
            <a:headEnd len="med" type="arrow" w="med"/>
            <a:tailEnd len="med" type="arrow" w="med"/>
          </a:ln>
        </p:spPr>
      </p:sp>
      <p:sp>
        <p:nvSpPr>
          <p:cNvPr id="314" name="CustomShape 50"/>
          <p:cNvSpPr/>
          <p:nvPr/>
        </p:nvSpPr>
        <p:spPr>
          <a:xfrm flipV="1" rot="5400000">
            <a:off x="1218960" y="3048120"/>
            <a:ext cx="2133360" cy="304560"/>
          </a:xfrm>
          <a:prstGeom prst="straightConnector1">
            <a:avLst/>
          </a:prstGeom>
          <a:noFill/>
          <a:ln w="76320">
            <a:solidFill>
              <a:srgbClr val="002060"/>
            </a:solidFill>
            <a:round/>
            <a:headEnd len="med" type="arrow" w="med"/>
            <a:tailEnd len="med" type="arrow" w="med"/>
          </a:ln>
        </p:spPr>
      </p:sp>
      <p:sp>
        <p:nvSpPr>
          <p:cNvPr id="315" name="CustomShape 51"/>
          <p:cNvSpPr/>
          <p:nvPr/>
        </p:nvSpPr>
        <p:spPr>
          <a:xfrm flipH="1" flipV="1" rot="5400000">
            <a:off x="3238200" y="2475720"/>
            <a:ext cx="1752120" cy="1371240"/>
          </a:xfrm>
          <a:prstGeom prst="straightConnector1">
            <a:avLst/>
          </a:prstGeom>
          <a:noFill/>
          <a:ln w="76320">
            <a:solidFill>
              <a:srgbClr val="3333cc"/>
            </a:solidFill>
            <a:round/>
            <a:headEnd len="med" type="arrow" w="med"/>
            <a:tailEnd len="med" type="arrow" w="med"/>
          </a:ln>
        </p:spPr>
      </p:sp>
      <p:sp>
        <p:nvSpPr>
          <p:cNvPr id="316" name="CustomShape 52"/>
          <p:cNvSpPr/>
          <p:nvPr/>
        </p:nvSpPr>
        <p:spPr>
          <a:xfrm flipV="1" rot="5400000">
            <a:off x="6324480" y="4648320"/>
            <a:ext cx="1599840" cy="75960"/>
          </a:xfrm>
          <a:prstGeom prst="straightConnector1">
            <a:avLst/>
          </a:prstGeom>
          <a:noFill/>
          <a:ln w="76320">
            <a:solidFill>
              <a:srgbClr val="000000"/>
            </a:solidFill>
            <a:round/>
            <a:headEnd len="med" type="arrow" w="med"/>
            <a:tailEnd len="med" type="arrow" w="med"/>
          </a:ln>
        </p:spPr>
      </p:sp>
      <p:sp>
        <p:nvSpPr>
          <p:cNvPr id="317" name="CustomShape 53"/>
          <p:cNvSpPr/>
          <p:nvPr/>
        </p:nvSpPr>
        <p:spPr>
          <a:xfrm rot="10800000">
            <a:off x="2210040" y="2210040"/>
            <a:ext cx="4800240" cy="1752120"/>
          </a:xfrm>
          <a:prstGeom prst="straightConnector1">
            <a:avLst/>
          </a:prstGeom>
          <a:noFill/>
          <a:ln w="76320">
            <a:solidFill>
              <a:srgbClr val="002060"/>
            </a:solidFill>
            <a:round/>
            <a:headEnd len="med" type="arrow" w="med"/>
            <a:tailEnd len="med" type="arrow" w="med"/>
          </a:ln>
        </p:spPr>
      </p:sp>
      <p:sp>
        <p:nvSpPr>
          <p:cNvPr id="318" name="CustomShape 54"/>
          <p:cNvSpPr/>
          <p:nvPr/>
        </p:nvSpPr>
        <p:spPr>
          <a:xfrm flipH="1" flipV="1">
            <a:off x="5714280" y="2209680"/>
            <a:ext cx="1447560" cy="761760"/>
          </a:xfrm>
          <a:prstGeom prst="straightConnector1">
            <a:avLst/>
          </a:prstGeom>
          <a:noFill/>
          <a:ln w="76320">
            <a:solidFill>
              <a:srgbClr val="3333cc"/>
            </a:solidFill>
            <a:round/>
            <a:headEnd len="med" type="arrow" w="med"/>
            <a:tailEnd len="med" type="arrow" w="med"/>
          </a:ln>
        </p:spPr>
      </p:sp>
      <p:sp>
        <p:nvSpPr>
          <p:cNvPr id="319" name="CustomShape 55"/>
          <p:cNvSpPr/>
          <p:nvPr/>
        </p:nvSpPr>
        <p:spPr>
          <a:xfrm>
            <a:off x="380880" y="0"/>
            <a:ext cx="8229240" cy="761760"/>
          </a:xfrm>
          <a:prstGeom prst="rect">
            <a:avLst/>
          </a:prstGeom>
          <a:noFill/>
          <a:ln>
            <a:noFill/>
          </a:ln>
        </p:spPr>
        <p:txBody>
          <a:bodyPr lIns="45720" rIns="45720" tIns="0" bIns="0" anchor="b"/>
          <a:p>
            <a:pPr algn="ctr">
              <a:lnSpc>
                <a:spcPct val="100000"/>
              </a:lnSpc>
            </a:pPr>
            <a:r>
              <a:rPr b="1" lang="en-IN" sz="4800">
                <a:solidFill>
                  <a:srgbClr val="ffffff"/>
                </a:solidFill>
                <a:latin typeface="Times New Roman"/>
              </a:rPr>
              <a:t>Monitorig System</a:t>
            </a:r>
            <a:endParaRPr/>
          </a:p>
        </p:txBody>
      </p:sp>
      <p:pic>
        <p:nvPicPr>
          <p:cNvPr id="320" name="Picture 25" descr=""/>
          <p:cNvPicPr/>
          <p:nvPr/>
        </p:nvPicPr>
        <p:blipFill>
          <a:blip r:embed="rId1"/>
          <a:stretch>
            <a:fillRect/>
          </a:stretch>
        </p:blipFill>
        <p:spPr>
          <a:xfrm>
            <a:off x="8458200" y="0"/>
            <a:ext cx="685440" cy="783720"/>
          </a:xfrm>
          <a:prstGeom prst="rect">
            <a:avLst/>
          </a:prstGeom>
          <a:ln w="9360">
            <a:noFill/>
          </a:ln>
        </p:spPr>
      </p:pic>
    </p:spTree>
  </p:cSld>
  <p:timing>
    <p:tnLst>
      <p:par>
        <p:cTn id="9" dur="indefinite" restart="never" nodeType="tmRoot">
          <p:childTnLst>
            <p:seq>
              <p:cTn id="10" dur="indefinite" nodeType="mainSeq">
                <p:childTnLst>
                  <p:par>
                    <p:cTn id="11" nodeType="clickEffect" fill="hold">
                      <p:stCondLst>
                        <p:cond delay="indefinite"/>
                      </p:stCondLst>
                      <p:childTnLst>
                        <p:par>
                          <p:cTn id="12" nodeType="withEffect" fill="hold">
                            <p:stCondLst>
                              <p:cond delay="0"/>
                            </p:stCondLst>
                            <p:childTnLst>
                              <p:par>
                                <p:cTn id="13" nodeType="clickEffect" fill="hold" presetClass="entr" presetID="2" presetSubtype="4">
                                  <p:stCondLst>
                                    <p:cond delay="0"/>
                                  </p:stCondLst>
                                  <p:childTnLst>
                                    <p:set>
                                      <p:cBhvr>
                                        <p:cTn id="14" dur="1" fill="hold">
                                          <p:stCondLst>
                                            <p:cond delay="0"/>
                                          </p:stCondLst>
                                        </p:cTn>
                                        <p:tgtEl>
                                          <p:spTgt spid="-1"/>
                                        </p:tgtEl>
                                        <p:attrNameLst>
                                          <p:attrName>style.visibility</p:attrName>
                                        </p:attrNameLst>
                                      </p:cBhvr>
                                      <p:to>
                                        <p:strVal val="visible"/>
                                      </p:to>
                                    </p:set>
                                    <p:anim calcmode="lin" valueType="num">
                                      <p:cBhvr additive="repl">
                                        <p:cTn id="15" dur="500" fill="hold"/>
                                        <p:tgtEl>
                                          <p:spTgt spid="-1"/>
                                        </p:tgtEl>
                                        <p:attrNameLst>
                                          <p:attrName>ppt_x</p:attrName>
                                        </p:attrNameLst>
                                      </p:cBhvr>
                                      <p:tavLst>
                                        <p:tav tm="0">
                                          <p:val>
                                            <p:strVal val="#ppt_x"/>
                                          </p:val>
                                        </p:tav>
                                        <p:tav tm="100000">
                                          <p:val>
                                            <p:strVal val="#ppt_x"/>
                                          </p:val>
                                        </p:tav>
                                      </p:tavLst>
                                    </p:anim>
                                    <p:anim calcmode="lin" valueType="num">
                                      <p:cBhvr additive="repl">
                                        <p:cTn id="16" dur="500" fill="hold"/>
                                        <p:tgtEl>
                                          <p:spTgt spid="-1"/>
                                        </p:tgtEl>
                                        <p:attrNameLst>
                                          <p:attrName>ppt_y</p:attrName>
                                        </p:attrNameLst>
                                      </p:cBhvr>
                                      <p:tavLst>
                                        <p:tav tm="0">
                                          <p:val>
                                            <p:strVal val="1+#ppt_h/2"/>
                                          </p:val>
                                        </p:tav>
                                        <p:tav tm="100000">
                                          <p:val>
                                            <p:strVal val="#ppt_y"/>
                                          </p:val>
                                        </p:tav>
                                      </p:tavLst>
                                    </p:anim>
                                  </p:childTnLst>
                                </p:cTn>
                              </p:par>
                            </p:childTnLst>
                          </p:cTn>
                        </p:par>
                      </p:childTnLst>
                    </p:cTn>
                  </p:par>
                  <p:par>
                    <p:cTn id="17" nodeType="clickEffect" fill="hold">
                      <p:stCondLst>
                        <p:cond delay="indefinite"/>
                      </p:stCondLst>
                      <p:childTnLst>
                        <p:par>
                          <p:cTn id="18" nodeType="withEffect" fill="hold">
                            <p:stCondLst>
                              <p:cond delay="0"/>
                            </p:stCondLst>
                            <p:childTnLst>
                              <p:par>
                                <p:cTn id="19" nodeType="clickEffect" fill="hold" presetClass="entr" presetID="4" presetSubtype="16">
                                  <p:stCondLst>
                                    <p:cond delay="0"/>
                                  </p:stCondLst>
                                  <p:childTnLst>
                                    <p:set>
                                      <p:cBhvr>
                                        <p:cTn id="20" dur="1" fill="hold">
                                          <p:stCondLst>
                                            <p:cond delay="0"/>
                                          </p:stCondLst>
                                        </p:cTn>
                                        <p:tgtEl>
                                          <p:spTgt spid="-1"/>
                                        </p:tgtEl>
                                        <p:attrNameLst>
                                          <p:attrName>style.visibility</p:attrName>
                                        </p:attrNameLst>
                                      </p:cBhvr>
                                      <p:to>
                                        <p:strVal val="visible"/>
                                      </p:to>
                                    </p:set>
                                    <p:animEffect filter="box(in)" transition="out">
                                      <p:cBhvr additive="repl">
                                        <p:cTn id="21" dur="500"/>
                                        <p:tgtEl>
                                          <p:spTgt spid="-1"/>
                                        </p:tgtEl>
                                      </p:cBhvr>
                                    </p:animEffect>
                                  </p:childTnLst>
                                </p:cTn>
                              </p:par>
                            </p:childTnLst>
                          </p:cTn>
                        </p:par>
                      </p:childTnLst>
                    </p:cTn>
                  </p:par>
                  <p:par>
                    <p:cTn id="22" nodeType="clickEffect" fill="hold">
                      <p:stCondLst>
                        <p:cond delay="indefinite"/>
                      </p:stCondLst>
                      <p:childTnLst>
                        <p:par>
                          <p:cTn id="23" nodeType="withEffect" fill="hold">
                            <p:stCondLst>
                              <p:cond delay="0"/>
                            </p:stCondLst>
                            <p:childTnLst>
                              <p:par>
                                <p:cTn id="24" nodeType="clickEffect" fill="hold" presetClass="entr" presetID="4" presetSubtype="16">
                                  <p:stCondLst>
                                    <p:cond delay="0"/>
                                  </p:stCondLst>
                                  <p:childTnLst>
                                    <p:set>
                                      <p:cBhvr>
                                        <p:cTn id="25" dur="1" fill="hold">
                                          <p:stCondLst>
                                            <p:cond delay="0"/>
                                          </p:stCondLst>
                                        </p:cTn>
                                        <p:tgtEl>
                                          <p:spTgt spid="310"/>
                                        </p:tgtEl>
                                        <p:attrNameLst>
                                          <p:attrName>style.visibility</p:attrName>
                                        </p:attrNameLst>
                                      </p:cBhvr>
                                      <p:to>
                                        <p:strVal val="visible"/>
                                      </p:to>
                                    </p:set>
                                    <p:animEffect filter="box(in)" transition="out">
                                      <p:cBhvr additive="repl">
                                        <p:cTn id="26" dur="500"/>
                                        <p:tgtEl>
                                          <p:spTgt spid="310"/>
                                        </p:tgtEl>
                                      </p:cBhvr>
                                    </p:animEffect>
                                  </p:childTnLst>
                                </p:cTn>
                              </p:par>
                            </p:childTnLst>
                          </p:cTn>
                        </p:par>
                      </p:childTnLst>
                    </p:cTn>
                  </p:par>
                  <p:par>
                    <p:cTn id="27" nodeType="clickEffect" fill="hold">
                      <p:stCondLst>
                        <p:cond delay="indefinite"/>
                      </p:stCondLst>
                      <p:childTnLst>
                        <p:par>
                          <p:cTn id="28" nodeType="withEffect" fill="hold">
                            <p:stCondLst>
                              <p:cond delay="0"/>
                            </p:stCondLst>
                            <p:childTnLst>
                              <p:par>
                                <p:cTn id="29" nodeType="clickEffect" fill="hold" presetClass="entr" presetID="4" presetSubtype="16">
                                  <p:stCondLst>
                                    <p:cond delay="0"/>
                                  </p:stCondLst>
                                  <p:childTnLst>
                                    <p:set>
                                      <p:cBhvr>
                                        <p:cTn id="30" dur="1" fill="hold">
                                          <p:stCondLst>
                                            <p:cond delay="0"/>
                                          </p:stCondLst>
                                        </p:cTn>
                                        <p:tgtEl>
                                          <p:spTgt spid="-1"/>
                                        </p:tgtEl>
                                        <p:attrNameLst>
                                          <p:attrName>style.visibility</p:attrName>
                                        </p:attrNameLst>
                                      </p:cBhvr>
                                      <p:to>
                                        <p:strVal val="visible"/>
                                      </p:to>
                                    </p:set>
                                    <p:animEffect filter="box(in)" transition="out">
                                      <p:cBhvr additive="repl">
                                        <p:cTn id="31" dur="500"/>
                                        <p:tgtEl>
                                          <p:spTgt spid="-1"/>
                                        </p:tgtEl>
                                      </p:cBhvr>
                                    </p:animEffect>
                                  </p:childTnLst>
                                </p:cTn>
                              </p:par>
                            </p:childTnLst>
                          </p:cTn>
                        </p:par>
                      </p:childTnLst>
                    </p:cTn>
                  </p:par>
                  <p:par>
                    <p:cTn id="32" nodeType="clickEffect" fill="hold">
                      <p:stCondLst>
                        <p:cond delay="indefinite"/>
                      </p:stCondLst>
                      <p:childTnLst>
                        <p:par>
                          <p:cTn id="33" nodeType="withEffect" fill="hold">
                            <p:stCondLst>
                              <p:cond delay="0"/>
                            </p:stCondLst>
                            <p:childTnLst>
                              <p:par>
                                <p:cTn id="34" nodeType="clickEffect" fill="hold" presetClass="entr" presetID="3" presetSubtype="10">
                                  <p:stCondLst>
                                    <p:cond delay="0"/>
                                  </p:stCondLst>
                                  <p:childTnLst>
                                    <p:set>
                                      <p:cBhvr>
                                        <p:cTn id="35" dur="1" fill="hold">
                                          <p:stCondLst>
                                            <p:cond delay="0"/>
                                          </p:stCondLst>
                                        </p:cTn>
                                        <p:tgtEl>
                                          <p:spTgt spid="317"/>
                                        </p:tgtEl>
                                        <p:attrNameLst>
                                          <p:attrName>style.visibility</p:attrName>
                                        </p:attrNameLst>
                                      </p:cBhvr>
                                      <p:to>
                                        <p:strVal val="visible"/>
                                      </p:to>
                                    </p:set>
                                    <p:animEffect filter="blinds(horizontal)" transition="in">
                                      <p:cBhvr additive="repl">
                                        <p:cTn id="36" dur="500"/>
                                        <p:tgtEl>
                                          <p:spTgt spid="317"/>
                                        </p:tgtEl>
                                      </p:cBhvr>
                                    </p:animEffect>
                                  </p:childTnLst>
                                </p:cTn>
                              </p:par>
                              <p:par>
                                <p:cTn id="37" nodeType="withEffect" fill="hold" presetClass="entr" presetID="3" presetSubtype="10">
                                  <p:stCondLst>
                                    <p:cond delay="0"/>
                                  </p:stCondLst>
                                  <p:childTnLst>
                                    <p:set>
                                      <p:cBhvr>
                                        <p:cTn id="38" dur="1" fill="hold">
                                          <p:stCondLst>
                                            <p:cond delay="0"/>
                                          </p:stCondLst>
                                        </p:cTn>
                                        <p:tgtEl>
                                          <p:spTgt spid="313"/>
                                        </p:tgtEl>
                                        <p:attrNameLst>
                                          <p:attrName>style.visibility</p:attrName>
                                        </p:attrNameLst>
                                      </p:cBhvr>
                                      <p:to>
                                        <p:strVal val="visible"/>
                                      </p:to>
                                    </p:set>
                                    <p:animEffect filter="blinds(horizontal)" transition="in">
                                      <p:cBhvr additive="repl">
                                        <p:cTn id="39" dur="500"/>
                                        <p:tgtEl>
                                          <p:spTgt spid="313"/>
                                        </p:tgtEl>
                                      </p:cBhvr>
                                    </p:animEffect>
                                  </p:childTnLst>
                                </p:cTn>
                              </p:par>
                              <p:par>
                                <p:cTn id="40" nodeType="withEffect" fill="hold" presetClass="entr" presetID="3" presetSubtype="10">
                                  <p:stCondLst>
                                    <p:cond delay="0"/>
                                  </p:stCondLst>
                                  <p:childTnLst>
                                    <p:set>
                                      <p:cBhvr>
                                        <p:cTn id="41" dur="1" fill="hold">
                                          <p:stCondLst>
                                            <p:cond delay="0"/>
                                          </p:stCondLst>
                                        </p:cTn>
                                        <p:tgtEl>
                                          <p:spTgt spid="315"/>
                                        </p:tgtEl>
                                        <p:attrNameLst>
                                          <p:attrName>style.visibility</p:attrName>
                                        </p:attrNameLst>
                                      </p:cBhvr>
                                      <p:to>
                                        <p:strVal val="visible"/>
                                      </p:to>
                                    </p:set>
                                    <p:animEffect filter="blinds(horizontal)" transition="in">
                                      <p:cBhvr additive="repl">
                                        <p:cTn id="42" dur="500"/>
                                        <p:tgtEl>
                                          <p:spTgt spid="315"/>
                                        </p:tgtEl>
                                      </p:cBhvr>
                                    </p:animEffect>
                                  </p:childTnLst>
                                </p:cTn>
                              </p:par>
                              <p:par>
                                <p:cTn id="43" nodeType="withEffect" fill="hold" presetClass="entr" presetID="3" presetSubtype="10">
                                  <p:stCondLst>
                                    <p:cond delay="0"/>
                                  </p:stCondLst>
                                  <p:childTnLst>
                                    <p:set>
                                      <p:cBhvr>
                                        <p:cTn id="44" dur="1" fill="hold">
                                          <p:stCondLst>
                                            <p:cond delay="0"/>
                                          </p:stCondLst>
                                        </p:cTn>
                                        <p:tgtEl>
                                          <p:spTgt spid="314"/>
                                        </p:tgtEl>
                                        <p:attrNameLst>
                                          <p:attrName>style.visibility</p:attrName>
                                        </p:attrNameLst>
                                      </p:cBhvr>
                                      <p:to>
                                        <p:strVal val="visible"/>
                                      </p:to>
                                    </p:set>
                                    <p:animEffect filter="blinds(horizontal)" transition="in">
                                      <p:cBhvr additive="repl">
                                        <p:cTn id="45" dur="500"/>
                                        <p:tgtEl>
                                          <p:spTgt spid="314"/>
                                        </p:tgtEl>
                                      </p:cBhvr>
                                    </p:animEffect>
                                  </p:childTnLst>
                                </p:cTn>
                              </p:par>
                              <p:par>
                                <p:cTn id="46" nodeType="withEffect" fill="hold" presetClass="entr" presetID="3" presetSubtype="10">
                                  <p:stCondLst>
                                    <p:cond delay="0"/>
                                  </p:stCondLst>
                                  <p:childTnLst>
                                    <p:set>
                                      <p:cBhvr>
                                        <p:cTn id="47" dur="1" fill="hold">
                                          <p:stCondLst>
                                            <p:cond delay="0"/>
                                          </p:stCondLst>
                                        </p:cTn>
                                        <p:tgtEl>
                                          <p:spTgt spid="-1"/>
                                        </p:tgtEl>
                                        <p:attrNameLst>
                                          <p:attrName>style.visibility</p:attrName>
                                        </p:attrNameLst>
                                      </p:cBhvr>
                                      <p:to>
                                        <p:strVal val="visible"/>
                                      </p:to>
                                    </p:set>
                                    <p:animEffect filter="blinds(horizontal)" transition="in">
                                      <p:cBhvr additive="repl">
                                        <p:cTn id="48" dur="500"/>
                                        <p:tgtEl>
                                          <p:spTgt spid="-1"/>
                                        </p:tgtEl>
                                      </p:cBhvr>
                                    </p:animEffect>
                                  </p:childTnLst>
                                </p:cTn>
                              </p:par>
                              <p:par>
                                <p:cTn id="49" nodeType="withEffect" fill="hold" presetClass="entr" presetID="3" presetSubtype="10">
                                  <p:stCondLst>
                                    <p:cond delay="0"/>
                                  </p:stCondLst>
                                  <p:childTnLst>
                                    <p:set>
                                      <p:cBhvr>
                                        <p:cTn id="50" dur="1" fill="hold">
                                          <p:stCondLst>
                                            <p:cond delay="0"/>
                                          </p:stCondLst>
                                        </p:cTn>
                                        <p:tgtEl>
                                          <p:spTgt spid="-1"/>
                                        </p:tgtEl>
                                        <p:attrNameLst>
                                          <p:attrName>style.visibility</p:attrName>
                                        </p:attrNameLst>
                                      </p:cBhvr>
                                      <p:to>
                                        <p:strVal val="visible"/>
                                      </p:to>
                                    </p:set>
                                    <p:animEffect filter="blinds(horizontal)" transition="in">
                                      <p:cBhvr additive="repl">
                                        <p:cTn id="51" dur="500"/>
                                        <p:tgtEl>
                                          <p:spTgt spid="-1"/>
                                        </p:tgtEl>
                                      </p:cBhvr>
                                    </p:animEffect>
                                  </p:childTnLst>
                                </p:cTn>
                              </p:par>
                              <p:par>
                                <p:cTn id="52" nodeType="withEffect" fill="hold" presetClass="entr" presetID="3" presetSubtype="10">
                                  <p:stCondLst>
                                    <p:cond delay="0"/>
                                  </p:stCondLst>
                                  <p:childTnLst>
                                    <p:set>
                                      <p:cBhvr>
                                        <p:cTn id="53" dur="1" fill="hold">
                                          <p:stCondLst>
                                            <p:cond delay="0"/>
                                          </p:stCondLst>
                                        </p:cTn>
                                        <p:tgtEl>
                                          <p:spTgt spid="-1"/>
                                        </p:tgtEl>
                                        <p:attrNameLst>
                                          <p:attrName>style.visibility</p:attrName>
                                        </p:attrNameLst>
                                      </p:cBhvr>
                                      <p:to>
                                        <p:strVal val="visible"/>
                                      </p:to>
                                    </p:set>
                                    <p:animEffect filter="blinds(horizontal)" transition="in">
                                      <p:cBhvr additive="repl">
                                        <p:cTn id="54" dur="500"/>
                                        <p:tgtEl>
                                          <p:spTgt spid="-1"/>
                                        </p:tgtEl>
                                      </p:cBhvr>
                                    </p:animEffect>
                                  </p:childTnLst>
                                </p:cTn>
                              </p:par>
                              <p:par>
                                <p:cTn id="55" nodeType="withEffect" fill="hold" presetClass="entr" presetID="3" presetSubtype="10">
                                  <p:stCondLst>
                                    <p:cond delay="0"/>
                                  </p:stCondLst>
                                  <p:childTnLst>
                                    <p:set>
                                      <p:cBhvr>
                                        <p:cTn id="56" dur="1" fill="hold">
                                          <p:stCondLst>
                                            <p:cond delay="0"/>
                                          </p:stCondLst>
                                        </p:cTn>
                                        <p:tgtEl>
                                          <p:spTgt spid="316"/>
                                        </p:tgtEl>
                                        <p:attrNameLst>
                                          <p:attrName>style.visibility</p:attrName>
                                        </p:attrNameLst>
                                      </p:cBhvr>
                                      <p:to>
                                        <p:strVal val="visible"/>
                                      </p:to>
                                    </p:set>
                                    <p:animEffect filter="blinds(horizontal)" transition="in">
                                      <p:cBhvr additive="repl">
                                        <p:cTn id="57" dur="500"/>
                                        <p:tgtEl>
                                          <p:spTgt spid="3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1" name="TextShape 1"/>
          <p:cNvSpPr txBox="1"/>
          <p:nvPr/>
        </p:nvSpPr>
        <p:spPr>
          <a:xfrm>
            <a:off x="457200" y="0"/>
            <a:ext cx="8229240" cy="914040"/>
          </a:xfrm>
          <a:prstGeom prst="rect">
            <a:avLst/>
          </a:prstGeom>
        </p:spPr>
        <p:txBody>
          <a:bodyPr anchor="ctr"/>
          <a:p>
            <a:pPr>
              <a:lnSpc>
                <a:spcPct val="100000"/>
              </a:lnSpc>
            </a:pPr>
            <a:r>
              <a:rPr b="1" lang="en-US" sz="3200">
                <a:solidFill>
                  <a:srgbClr val="ffffff"/>
                </a:solidFill>
                <a:latin typeface="Times New Roman"/>
              </a:rPr>
              <a:t>Flow Chart of Monitoring at different levels</a:t>
            </a:r>
            <a:endParaRPr/>
          </a:p>
        </p:txBody>
      </p:sp>
      <p:pic>
        <p:nvPicPr>
          <p:cNvPr id="322" name="Content Placeholder 4" descr=""/>
          <p:cNvPicPr/>
          <p:nvPr/>
        </p:nvPicPr>
        <p:blipFill>
          <a:blip r:embed="rId1"/>
          <a:stretch>
            <a:fillRect/>
          </a:stretch>
        </p:blipFill>
        <p:spPr>
          <a:xfrm>
            <a:off x="0" y="990720"/>
            <a:ext cx="9143640" cy="5714640"/>
          </a:xfrm>
          <a:prstGeom prst="rect">
            <a:avLst/>
          </a:prstGeom>
          <a:ln w="9360">
            <a:noFill/>
          </a:ln>
        </p:spPr>
      </p:pic>
      <p:pic>
        <p:nvPicPr>
          <p:cNvPr id="323" name="Picture 25" descr=""/>
          <p:cNvPicPr/>
          <p:nvPr/>
        </p:nvPicPr>
        <p:blipFill>
          <a:blip r:embed="rId2"/>
          <a:stretch>
            <a:fillRect/>
          </a:stretch>
        </p:blipFill>
        <p:spPr>
          <a:xfrm>
            <a:off x="8458200" y="-22320"/>
            <a:ext cx="685440" cy="783720"/>
          </a:xfrm>
          <a:prstGeom prst="rect">
            <a:avLst/>
          </a:prstGeom>
          <a:ln w="9360">
            <a:noFill/>
          </a:ln>
        </p:spPr>
      </p:pic>
    </p:spTree>
  </p:cSld>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4" name="TextShape 1"/>
          <p:cNvSpPr txBox="1"/>
          <p:nvPr/>
        </p:nvSpPr>
        <p:spPr>
          <a:xfrm>
            <a:off x="6553080" y="6248520"/>
            <a:ext cx="1904760" cy="456840"/>
          </a:xfrm>
          <a:prstGeom prst="rect">
            <a:avLst/>
          </a:prstGeom>
        </p:spPr>
        <p:txBody>
          <a:bodyPr/>
          <a:p>
            <a:pPr>
              <a:lnSpc>
                <a:spcPct val="100000"/>
              </a:lnSpc>
            </a:pPr>
            <a:fld id="{FC346011-C5D5-4480-BF22-D955B41DF6C0}" type="slidenum">
              <a:rPr lang="en-IN" sz="1400">
                <a:solidFill>
                  <a:srgbClr val="000000"/>
                </a:solidFill>
                <a:latin typeface="Times New Roman"/>
              </a:rPr>
              <a:t>&lt;number&gt;</a:t>
            </a:fld>
            <a:endParaRPr/>
          </a:p>
        </p:txBody>
      </p:sp>
      <p:sp>
        <p:nvSpPr>
          <p:cNvPr id="325" name="CustomShape 2"/>
          <p:cNvSpPr/>
          <p:nvPr/>
        </p:nvSpPr>
        <p:spPr>
          <a:xfrm>
            <a:off x="1562040" y="2514600"/>
            <a:ext cx="6857640" cy="2770920"/>
          </a:xfrm>
          <a:prstGeom prst="rect">
            <a:avLst/>
          </a:prstGeom>
          <a:noFill/>
          <a:ln w="9360">
            <a:noFill/>
          </a:ln>
        </p:spPr>
        <p:txBody>
          <a:bodyPr lIns="90000" rIns="90000" tIns="45000" bIns="45000"/>
          <a:p>
            <a:pPr>
              <a:lnSpc>
                <a:spcPct val="100000"/>
              </a:lnSpc>
            </a:pPr>
            <a:r>
              <a:rPr b="1" lang="en-IN" sz="8800">
                <a:solidFill>
                  <a:srgbClr val="ffffff"/>
                </a:solidFill>
                <a:latin typeface="Monotype Corsiva"/>
              </a:rPr>
              <a:t>THANK</a:t>
            </a:r>
            <a:r>
              <a:rPr b="1" lang="en-IN" sz="5400">
                <a:solidFill>
                  <a:srgbClr val="ffffff"/>
                </a:solidFill>
                <a:latin typeface="Monotype Corsiva"/>
              </a:rPr>
              <a:t> </a:t>
            </a:r>
            <a:r>
              <a:rPr b="1" lang="en-IN" sz="8800">
                <a:solidFill>
                  <a:srgbClr val="ffffff"/>
                </a:solidFill>
                <a:latin typeface="Monotype Corsiva"/>
              </a:rPr>
              <a:t>YOU!</a:t>
            </a:r>
            <a:endParaRPr/>
          </a:p>
        </p:txBody>
      </p:sp>
      <p:pic>
        <p:nvPicPr>
          <p:cNvPr id="326" name="Picture 5" descr=""/>
          <p:cNvPicPr/>
          <p:nvPr/>
        </p:nvPicPr>
        <p:blipFill>
          <a:blip r:embed="rId1"/>
          <a:stretch>
            <a:fillRect/>
          </a:stretch>
        </p:blipFill>
        <p:spPr>
          <a:xfrm>
            <a:off x="8290080" y="0"/>
            <a:ext cx="777600" cy="837720"/>
          </a:xfrm>
          <a:prstGeom prst="rect">
            <a:avLst/>
          </a:prstGeom>
          <a:ln w="9360">
            <a:noFill/>
          </a:ln>
        </p:spPr>
      </p:pic>
      <p:sp>
        <p:nvSpPr>
          <p:cNvPr id="327" name="CustomShape 3"/>
          <p:cNvSpPr/>
          <p:nvPr/>
        </p:nvSpPr>
        <p:spPr>
          <a:xfrm>
            <a:off x="2600640" y="3733920"/>
            <a:ext cx="4367520" cy="1309320"/>
          </a:xfrm>
          <a:prstGeom prst="rect">
            <a:avLst/>
          </a:prstGeom>
          <a:solidFill>
            <a:srgbClr val="3333cc"/>
          </a:solidFill>
          <a:ln w="9360">
            <a:noFill/>
          </a:ln>
        </p:spPr>
        <p:txBody>
          <a:bodyPr wrap="none" lIns="90000" rIns="90000" tIns="45000" bIns="45000"/>
          <a:p>
            <a:pPr>
              <a:lnSpc>
                <a:spcPct val="100000"/>
              </a:lnSpc>
            </a:pPr>
            <a:r>
              <a:rPr b="1" lang="en-IN" sz="4000">
                <a:solidFill>
                  <a:srgbClr val="ffffff"/>
                </a:solidFill>
                <a:latin typeface="Comic Sans MS"/>
              </a:rPr>
              <a:t>nios.ac.in </a:t>
            </a:r>
            <a:endParaRPr/>
          </a:p>
          <a:p>
            <a:pPr>
              <a:lnSpc>
                <a:spcPct val="100000"/>
              </a:lnSpc>
            </a:pPr>
            <a:r>
              <a:rPr b="1" lang="en-IN" sz="4000">
                <a:solidFill>
                  <a:srgbClr val="ffffff"/>
                </a:solidFill>
                <a:latin typeface="Comic Sans MS"/>
              </a:rPr>
              <a:t>dled.nios.ac.in</a:t>
            </a:r>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8" name="TextShape 1"/>
          <p:cNvSpPr txBox="1"/>
          <p:nvPr/>
        </p:nvSpPr>
        <p:spPr>
          <a:xfrm>
            <a:off x="685800" y="457200"/>
            <a:ext cx="7772040" cy="456840"/>
          </a:xfrm>
          <a:prstGeom prst="rect">
            <a:avLst/>
          </a:prstGeom>
        </p:spPr>
        <p:txBody>
          <a:bodyPr anchor="ctr"/>
          <a:p>
            <a:pPr algn="ctr">
              <a:lnSpc>
                <a:spcPct val="100000"/>
              </a:lnSpc>
            </a:pPr>
            <a:r>
              <a:rPr b="1" lang="en-US" sz="3200">
                <a:solidFill>
                  <a:srgbClr val="000000"/>
                </a:solidFill>
                <a:latin typeface="Times New Roman"/>
              </a:rPr>
              <a:t>Eligibility for the Course</a:t>
            </a:r>
            <a:endParaRPr/>
          </a:p>
        </p:txBody>
      </p:sp>
      <p:sp>
        <p:nvSpPr>
          <p:cNvPr id="179" name="TextShape 2"/>
          <p:cNvSpPr txBox="1"/>
          <p:nvPr/>
        </p:nvSpPr>
        <p:spPr>
          <a:xfrm>
            <a:off x="6553080" y="6248520"/>
            <a:ext cx="1904760" cy="456840"/>
          </a:xfrm>
          <a:prstGeom prst="rect">
            <a:avLst/>
          </a:prstGeom>
        </p:spPr>
        <p:txBody>
          <a:bodyPr/>
          <a:p>
            <a:pPr>
              <a:lnSpc>
                <a:spcPct val="100000"/>
              </a:lnSpc>
            </a:pPr>
            <a:fld id="{D595EEE0-FC33-482C-8044-34A9CFB8E169}" type="slidenum">
              <a:rPr lang="en-IN" sz="1400">
                <a:solidFill>
                  <a:srgbClr val="000000"/>
                </a:solidFill>
                <a:latin typeface="Times New Roman"/>
              </a:rPr>
              <a:t>&lt;number&gt;</a:t>
            </a:fld>
            <a:endParaRPr/>
          </a:p>
        </p:txBody>
      </p:sp>
      <p:sp>
        <p:nvSpPr>
          <p:cNvPr id="180" name="CustomShape 3"/>
          <p:cNvSpPr/>
          <p:nvPr/>
        </p:nvSpPr>
        <p:spPr>
          <a:xfrm>
            <a:off x="185760" y="954000"/>
            <a:ext cx="8729280" cy="5760720"/>
          </a:xfrm>
          <a:prstGeom prst="rect">
            <a:avLst/>
          </a:prstGeom>
          <a:noFill/>
          <a:ln>
            <a:noFill/>
          </a:ln>
        </p:spPr>
        <p:txBody>
          <a:bodyPr lIns="90000" rIns="90000" tIns="45000" bIns="45000"/>
          <a:p>
            <a:pPr>
              <a:lnSpc>
                <a:spcPct val="100000"/>
              </a:lnSpc>
              <a:buFont typeface="StarSymbol"/>
              <a:buChar char=""/>
            </a:pPr>
            <a:r>
              <a:rPr b="1" lang="en-IN" sz="2800">
                <a:solidFill>
                  <a:srgbClr val="ffff00"/>
                </a:solidFill>
                <a:latin typeface="Comic Sans MS"/>
              </a:rPr>
              <a:t>Teacher should be Untrained In-Service in any Govt. or Govt.Aided or Private Unaided School.</a:t>
            </a:r>
            <a:endParaRPr/>
          </a:p>
          <a:p>
            <a:pPr>
              <a:lnSpc>
                <a:spcPct val="100000"/>
              </a:lnSpc>
              <a:buFont typeface="StarSymbol"/>
              <a:buChar char=""/>
            </a:pPr>
            <a:r>
              <a:rPr b="1" lang="en-IN" sz="2800">
                <a:solidFill>
                  <a:srgbClr val="ffffff"/>
                </a:solidFill>
                <a:latin typeface="Comic Sans MS"/>
              </a:rPr>
              <a:t>Senior Secondary/Class 12</a:t>
            </a:r>
            <a:r>
              <a:rPr b="1" lang="en-IN" sz="2800" baseline="30000">
                <a:solidFill>
                  <a:srgbClr val="ffffff"/>
                </a:solidFill>
                <a:latin typeface="Comic Sans MS"/>
              </a:rPr>
              <a:t>th</a:t>
            </a:r>
            <a:r>
              <a:rPr b="1" lang="en-IN" sz="2800">
                <a:solidFill>
                  <a:srgbClr val="ffffff"/>
                </a:solidFill>
                <a:latin typeface="Comic Sans MS"/>
              </a:rPr>
              <a:t> with 50% marks in aggregate.</a:t>
            </a:r>
            <a:endParaRPr/>
          </a:p>
          <a:p>
            <a:pPr>
              <a:lnSpc>
                <a:spcPct val="100000"/>
              </a:lnSpc>
              <a:buFont typeface="StarSymbol"/>
              <a:buChar char=""/>
            </a:pPr>
            <a:r>
              <a:rPr b="1" lang="en-IN" sz="2800">
                <a:solidFill>
                  <a:srgbClr val="ffff00"/>
                </a:solidFill>
                <a:latin typeface="Comic Sans MS"/>
              </a:rPr>
              <a:t>For SC/ST/OBC/PH candidates a relaxation of 5% marks is admissible.</a:t>
            </a:r>
            <a:endParaRPr/>
          </a:p>
          <a:p>
            <a:pPr>
              <a:lnSpc>
                <a:spcPct val="100000"/>
              </a:lnSpc>
              <a:buFont typeface="StarSymbol"/>
              <a:buChar char=""/>
            </a:pPr>
            <a:r>
              <a:rPr b="1" lang="en-IN" sz="2800">
                <a:solidFill>
                  <a:srgbClr val="ffffff"/>
                </a:solidFill>
                <a:latin typeface="Comic Sans MS"/>
              </a:rPr>
              <a:t>If the teacher is Graduate still the 50% or 45% marks at class XII is applicable.</a:t>
            </a:r>
            <a:endParaRPr/>
          </a:p>
          <a:p>
            <a:pPr>
              <a:lnSpc>
                <a:spcPct val="100000"/>
              </a:lnSpc>
              <a:buFont typeface="StarSymbol"/>
              <a:buChar char=""/>
            </a:pPr>
            <a:r>
              <a:rPr b="1" lang="en-IN" sz="2800">
                <a:solidFill>
                  <a:srgbClr val="ffff00"/>
                </a:solidFill>
                <a:latin typeface="Comic Sans MS"/>
              </a:rPr>
              <a:t>Two Years experience of teaching.</a:t>
            </a:r>
            <a:endParaRPr/>
          </a:p>
          <a:p>
            <a:pPr>
              <a:lnSpc>
                <a:spcPct val="100000"/>
              </a:lnSpc>
            </a:pPr>
            <a:endParaRPr/>
          </a:p>
        </p:txBody>
      </p:sp>
      <p:pic>
        <p:nvPicPr>
          <p:cNvPr id="181" name="Picture 25" descr=""/>
          <p:cNvPicPr/>
          <p:nvPr/>
        </p:nvPicPr>
        <p:blipFill>
          <a:blip r:embed="rId1"/>
          <a:stretch>
            <a:fillRect/>
          </a:stretch>
        </p:blipFill>
        <p:spPr>
          <a:xfrm>
            <a:off x="8305920" y="76320"/>
            <a:ext cx="685440" cy="783360"/>
          </a:xfrm>
          <a:prstGeom prst="rect">
            <a:avLst/>
          </a:prstGeom>
          <a:ln w="9360">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2" name="TextShape 1"/>
          <p:cNvSpPr txBox="1"/>
          <p:nvPr/>
        </p:nvSpPr>
        <p:spPr>
          <a:xfrm>
            <a:off x="685800" y="457200"/>
            <a:ext cx="7772040" cy="456840"/>
          </a:xfrm>
          <a:prstGeom prst="rect">
            <a:avLst/>
          </a:prstGeom>
        </p:spPr>
        <p:txBody>
          <a:bodyPr anchor="ctr"/>
          <a:p>
            <a:pPr algn="ctr">
              <a:lnSpc>
                <a:spcPct val="100000"/>
              </a:lnSpc>
            </a:pPr>
            <a:r>
              <a:rPr b="1" lang="en-US" sz="3200">
                <a:solidFill>
                  <a:srgbClr val="000000"/>
                </a:solidFill>
                <a:latin typeface="Times New Roman"/>
              </a:rPr>
              <a:t>Improvement of Percentage at Class XII</a:t>
            </a:r>
            <a:endParaRPr/>
          </a:p>
        </p:txBody>
      </p:sp>
      <p:sp>
        <p:nvSpPr>
          <p:cNvPr id="183" name="TextShape 2"/>
          <p:cNvSpPr txBox="1"/>
          <p:nvPr/>
        </p:nvSpPr>
        <p:spPr>
          <a:xfrm>
            <a:off x="6553080" y="6248520"/>
            <a:ext cx="1904760" cy="456840"/>
          </a:xfrm>
          <a:prstGeom prst="rect">
            <a:avLst/>
          </a:prstGeom>
        </p:spPr>
        <p:txBody>
          <a:bodyPr/>
          <a:p>
            <a:pPr>
              <a:lnSpc>
                <a:spcPct val="100000"/>
              </a:lnSpc>
            </a:pPr>
            <a:fld id="{86DA0BF7-1CA5-4E54-98C8-6469227E4D34}" type="slidenum">
              <a:rPr lang="en-IN" sz="1400">
                <a:solidFill>
                  <a:srgbClr val="000000"/>
                </a:solidFill>
                <a:latin typeface="Times New Roman"/>
              </a:rPr>
              <a:t>&lt;number&gt;</a:t>
            </a:fld>
            <a:endParaRPr/>
          </a:p>
        </p:txBody>
      </p:sp>
      <p:sp>
        <p:nvSpPr>
          <p:cNvPr id="184" name="CustomShape 3"/>
          <p:cNvSpPr/>
          <p:nvPr/>
        </p:nvSpPr>
        <p:spPr>
          <a:xfrm>
            <a:off x="185760" y="954000"/>
            <a:ext cx="8729280" cy="5760720"/>
          </a:xfrm>
          <a:prstGeom prst="rect">
            <a:avLst/>
          </a:prstGeom>
          <a:noFill/>
          <a:ln>
            <a:noFill/>
          </a:ln>
        </p:spPr>
        <p:txBody>
          <a:bodyPr lIns="90000" rIns="90000" tIns="45000" bIns="45000"/>
          <a:p>
            <a:pPr>
              <a:lnSpc>
                <a:spcPct val="100000"/>
              </a:lnSpc>
              <a:buFont typeface="StarSymbol"/>
              <a:buChar char=""/>
            </a:pPr>
            <a:r>
              <a:rPr b="1" lang="en-IN" sz="2400">
                <a:solidFill>
                  <a:srgbClr val="ffffff"/>
                </a:solidFill>
                <a:latin typeface="Comic Sans MS"/>
              </a:rPr>
              <a:t>NIOS Provides a chance for Improvement.</a:t>
            </a:r>
            <a:endParaRPr/>
          </a:p>
          <a:p>
            <a:pPr>
              <a:lnSpc>
                <a:spcPct val="100000"/>
              </a:lnSpc>
              <a:buFont typeface="StarSymbol"/>
              <a:buChar char=""/>
            </a:pPr>
            <a:r>
              <a:rPr b="1" lang="en-IN" sz="2400">
                <a:solidFill>
                  <a:srgbClr val="ffff00"/>
                </a:solidFill>
                <a:latin typeface="Comic Sans MS"/>
              </a:rPr>
              <a:t>For Improvement register online at NIOS Senior Secondary Course under Stream 1 as part Admission in 1 – 4 subjects, i.e maximum upto 4 Subjects from the same subject combination the teacher has studied.</a:t>
            </a:r>
            <a:endParaRPr/>
          </a:p>
          <a:p>
            <a:pPr>
              <a:lnSpc>
                <a:spcPct val="100000"/>
              </a:lnSpc>
              <a:buFont typeface="StarSymbol"/>
              <a:buChar char=""/>
            </a:pPr>
            <a:r>
              <a:rPr b="1" lang="en-IN" sz="2400">
                <a:solidFill>
                  <a:srgbClr val="ffffff"/>
                </a:solidFill>
                <a:latin typeface="Comic Sans MS"/>
              </a:rPr>
              <a:t>If the teacher is Graduate still the improvement of marks at class XII is applicable.</a:t>
            </a:r>
            <a:endParaRPr/>
          </a:p>
          <a:p>
            <a:pPr>
              <a:lnSpc>
                <a:spcPct val="100000"/>
              </a:lnSpc>
              <a:buFont typeface="StarSymbol"/>
              <a:buChar char=""/>
            </a:pPr>
            <a:r>
              <a:rPr b="1" lang="en-IN" sz="2400">
                <a:solidFill>
                  <a:srgbClr val="ffff00"/>
                </a:solidFill>
                <a:latin typeface="Comic Sans MS"/>
              </a:rPr>
              <a:t>On Passing Senior Secondary, Improvement Mark Statement will be issued.</a:t>
            </a:r>
            <a:endParaRPr/>
          </a:p>
          <a:p>
            <a:pPr>
              <a:lnSpc>
                <a:spcPct val="100000"/>
              </a:lnSpc>
              <a:buFont typeface="StarSymbol"/>
              <a:buChar char=""/>
            </a:pPr>
            <a:r>
              <a:rPr b="1" lang="en-IN" sz="2400">
                <a:solidFill>
                  <a:srgbClr val="ffffff"/>
                </a:solidFill>
                <a:latin typeface="Comic Sans MS"/>
              </a:rPr>
              <a:t>D.El.Ed. Certificate will be issued only after the Teacher has secured 50% or 45% Marks or above in Senior Secondary.</a:t>
            </a:r>
            <a:endParaRPr/>
          </a:p>
          <a:p>
            <a:pPr>
              <a:lnSpc>
                <a:spcPct val="100000"/>
              </a:lnSpc>
            </a:pPr>
            <a:endParaRPr/>
          </a:p>
          <a:p>
            <a:pPr>
              <a:lnSpc>
                <a:spcPct val="100000"/>
              </a:lnSpc>
            </a:pPr>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5" name="TextShape 1"/>
          <p:cNvSpPr txBox="1"/>
          <p:nvPr/>
        </p:nvSpPr>
        <p:spPr>
          <a:xfrm>
            <a:off x="685800" y="228600"/>
            <a:ext cx="7772040" cy="761760"/>
          </a:xfrm>
          <a:prstGeom prst="rect">
            <a:avLst/>
          </a:prstGeom>
        </p:spPr>
        <p:txBody>
          <a:bodyPr anchor="ctr"/>
          <a:p>
            <a:pPr>
              <a:lnSpc>
                <a:spcPct val="100000"/>
              </a:lnSpc>
            </a:pPr>
            <a:r>
              <a:rPr b="1" lang="en-US" sz="4400">
                <a:solidFill>
                  <a:srgbClr val="000000"/>
                </a:solidFill>
                <a:latin typeface="Times New Roman"/>
              </a:rPr>
              <a:t>Relaxation Accorded by NCTE</a:t>
            </a:r>
            <a:endParaRPr/>
          </a:p>
        </p:txBody>
      </p:sp>
      <p:sp>
        <p:nvSpPr>
          <p:cNvPr id="186" name="TextShape 2"/>
          <p:cNvSpPr txBox="1"/>
          <p:nvPr/>
        </p:nvSpPr>
        <p:spPr>
          <a:xfrm>
            <a:off x="457200" y="1143000"/>
            <a:ext cx="8381520" cy="5562360"/>
          </a:xfrm>
          <a:prstGeom prst="rect">
            <a:avLst/>
          </a:prstGeom>
        </p:spPr>
        <p:txBody>
          <a:bodyPr/>
          <a:p>
            <a:pPr algn="just">
              <a:lnSpc>
                <a:spcPct val="100000"/>
              </a:lnSpc>
              <a:buFont typeface="StarSymbol"/>
              <a:buChar char=""/>
            </a:pPr>
            <a:r>
              <a:rPr b="1" lang="en-US" sz="2800">
                <a:solidFill>
                  <a:srgbClr val="ffffff"/>
                </a:solidFill>
                <a:latin typeface="Times New Roman"/>
              </a:rPr>
              <a:t>One time relaxation to the mandatory condition of two years of teaching experience to pursue D.El.Ed through distance mode.</a:t>
            </a:r>
            <a:endParaRPr/>
          </a:p>
          <a:p>
            <a:pPr algn="just">
              <a:lnSpc>
                <a:spcPct val="100000"/>
              </a:lnSpc>
              <a:buFont typeface="StarSymbol"/>
              <a:buChar char=""/>
            </a:pPr>
            <a:r>
              <a:rPr b="1" lang="en-US" sz="2800">
                <a:solidFill>
                  <a:srgbClr val="ffff00"/>
                </a:solidFill>
                <a:latin typeface="Times New Roman"/>
              </a:rPr>
              <a:t>All Teachers appointed on or before 10</a:t>
            </a:r>
            <a:r>
              <a:rPr b="1" lang="en-US" sz="2800" baseline="30000">
                <a:solidFill>
                  <a:srgbClr val="ffff00"/>
                </a:solidFill>
                <a:latin typeface="Times New Roman"/>
              </a:rPr>
              <a:t>th</a:t>
            </a:r>
            <a:r>
              <a:rPr b="1" lang="en-US" sz="2800">
                <a:solidFill>
                  <a:srgbClr val="ffff00"/>
                </a:solidFill>
                <a:latin typeface="Times New Roman"/>
              </a:rPr>
              <a:t> August 2017  are eligible for the NIOS D.El.Ed  prog.</a:t>
            </a:r>
            <a:endParaRPr/>
          </a:p>
          <a:p>
            <a:pPr>
              <a:lnSpc>
                <a:spcPct val="100000"/>
              </a:lnSpc>
              <a:buFont typeface="StarSymbol"/>
              <a:buChar char=""/>
            </a:pPr>
            <a:r>
              <a:rPr b="1" lang="en-US" sz="2800">
                <a:solidFill>
                  <a:srgbClr val="ffffff"/>
                </a:solidFill>
                <a:latin typeface="Comic Sans MS"/>
              </a:rPr>
              <a:t>The duration of the programme reduced to 18 months instead of 2 years.</a:t>
            </a:r>
            <a:endParaRPr/>
          </a:p>
          <a:p>
            <a:pPr algn="just">
              <a:lnSpc>
                <a:spcPct val="100000"/>
              </a:lnSpc>
              <a:buFont typeface="StarSymbol"/>
              <a:buChar char=""/>
            </a:pPr>
            <a:r>
              <a:rPr b="1" lang="en-US" sz="2800">
                <a:solidFill>
                  <a:srgbClr val="ffff00"/>
                </a:solidFill>
                <a:latin typeface="Comic Sans MS"/>
              </a:rPr>
              <a:t>The requirement of 6 months  Internship to be subsumed within the duration of 18 months.</a:t>
            </a:r>
            <a:endParaRPr/>
          </a:p>
          <a:p>
            <a:pPr algn="just">
              <a:lnSpc>
                <a:spcPct val="100000"/>
              </a:lnSpc>
              <a:buFont typeface="StarSymbol"/>
              <a:buChar char=""/>
            </a:pPr>
            <a:r>
              <a:rPr b="1" lang="en-US" sz="2800">
                <a:solidFill>
                  <a:srgbClr val="ffffff"/>
                </a:solidFill>
                <a:latin typeface="Comic Sans MS"/>
              </a:rPr>
              <a:t>The end date for obtaining the essential diploma is 31</a:t>
            </a:r>
            <a:r>
              <a:rPr b="1" lang="en-US" sz="2800" baseline="30000">
                <a:solidFill>
                  <a:srgbClr val="ffffff"/>
                </a:solidFill>
                <a:latin typeface="Comic Sans MS"/>
              </a:rPr>
              <a:t>st</a:t>
            </a:r>
            <a:r>
              <a:rPr b="1" lang="en-US" sz="2800">
                <a:solidFill>
                  <a:srgbClr val="ffffff"/>
                </a:solidFill>
                <a:latin typeface="Comic Sans MS"/>
              </a:rPr>
              <a:t> March 2019 </a:t>
            </a:r>
            <a:endParaRPr/>
          </a:p>
          <a:p>
            <a:pPr>
              <a:lnSpc>
                <a:spcPct val="100000"/>
              </a:lnSpc>
            </a:pPr>
            <a:endParaRPr/>
          </a:p>
        </p:txBody>
      </p:sp>
      <p:pic>
        <p:nvPicPr>
          <p:cNvPr id="187" name="Picture 25" descr=""/>
          <p:cNvPicPr/>
          <p:nvPr/>
        </p:nvPicPr>
        <p:blipFill>
          <a:blip r:embed="rId1"/>
          <a:stretch>
            <a:fillRect/>
          </a:stretch>
        </p:blipFill>
        <p:spPr>
          <a:xfrm>
            <a:off x="8458200" y="457200"/>
            <a:ext cx="533160" cy="609120"/>
          </a:xfrm>
          <a:prstGeom prst="rect">
            <a:avLst/>
          </a:prstGeom>
          <a:ln w="9360">
            <a:noFill/>
          </a:ln>
        </p:spPr>
      </p:pic>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8" name="TextShape 1"/>
          <p:cNvSpPr txBox="1"/>
          <p:nvPr/>
        </p:nvSpPr>
        <p:spPr>
          <a:xfrm>
            <a:off x="685800" y="228600"/>
            <a:ext cx="7772040" cy="761760"/>
          </a:xfrm>
          <a:prstGeom prst="rect">
            <a:avLst/>
          </a:prstGeom>
        </p:spPr>
        <p:txBody>
          <a:bodyPr anchor="ctr"/>
          <a:p>
            <a:pPr>
              <a:lnSpc>
                <a:spcPct val="100000"/>
              </a:lnSpc>
            </a:pPr>
            <a:r>
              <a:rPr b="1" lang="en-US" sz="4400">
                <a:solidFill>
                  <a:srgbClr val="000000"/>
                </a:solidFill>
                <a:latin typeface="Times New Roman"/>
              </a:rPr>
              <a:t>Relaxation Accorded by NCTE</a:t>
            </a:r>
            <a:endParaRPr/>
          </a:p>
        </p:txBody>
      </p:sp>
      <p:sp>
        <p:nvSpPr>
          <p:cNvPr id="189" name="TextShape 2"/>
          <p:cNvSpPr txBox="1"/>
          <p:nvPr/>
        </p:nvSpPr>
        <p:spPr>
          <a:xfrm>
            <a:off x="304920" y="1143000"/>
            <a:ext cx="8534160" cy="5562360"/>
          </a:xfrm>
          <a:prstGeom prst="rect">
            <a:avLst/>
          </a:prstGeom>
        </p:spPr>
        <p:txBody>
          <a:bodyPr/>
          <a:p>
            <a:pPr algn="just">
              <a:lnSpc>
                <a:spcPct val="100000"/>
              </a:lnSpc>
              <a:buFont typeface="StarSymbol"/>
              <a:buChar char=""/>
            </a:pPr>
            <a:r>
              <a:rPr b="1" lang="en-US" sz="2800">
                <a:solidFill>
                  <a:srgbClr val="ffffff"/>
                </a:solidFill>
                <a:latin typeface="Comic Sans MS"/>
              </a:rPr>
              <a:t>Relaxation in the intake capacity in D.El.Ed.(ODL) programme to enable NIOS to train the any required number of Untrained In-Service Teachers.</a:t>
            </a:r>
            <a:endParaRPr/>
          </a:p>
          <a:p>
            <a:pPr algn="just">
              <a:lnSpc>
                <a:spcPct val="100000"/>
              </a:lnSpc>
              <a:buFont typeface="StarSymbol"/>
              <a:buChar char=""/>
            </a:pPr>
            <a:r>
              <a:rPr b="1" lang="en-US" sz="2800">
                <a:solidFill>
                  <a:srgbClr val="ffff00"/>
                </a:solidFill>
                <a:latin typeface="Comic Sans MS"/>
              </a:rPr>
              <a:t>NIOS shall operate study centres manned by staff (academic &amp; others) as per instructions of MHRD to complete the training of in-service untrained teachers all over India by 31</a:t>
            </a:r>
            <a:r>
              <a:rPr b="1" lang="en-US" sz="2800" baseline="30000">
                <a:solidFill>
                  <a:srgbClr val="ffff00"/>
                </a:solidFill>
                <a:latin typeface="Comic Sans MS"/>
              </a:rPr>
              <a:t>st</a:t>
            </a:r>
            <a:r>
              <a:rPr b="1" lang="en-US" sz="2800">
                <a:solidFill>
                  <a:srgbClr val="ffff00"/>
                </a:solidFill>
                <a:latin typeface="Comic Sans MS"/>
              </a:rPr>
              <a:t> March 2019.</a:t>
            </a:r>
            <a:endParaRPr/>
          </a:p>
          <a:p>
            <a:pPr>
              <a:lnSpc>
                <a:spcPct val="100000"/>
              </a:lnSpc>
              <a:buFont typeface="StarSymbol"/>
              <a:buChar char=""/>
            </a:pPr>
            <a:r>
              <a:rPr b="1" lang="en-US" sz="2800">
                <a:solidFill>
                  <a:srgbClr val="ffffff"/>
                </a:solidFill>
                <a:latin typeface="Comic Sans MS"/>
              </a:rPr>
              <a:t>NIOS to administer the training programme through SWAYAM portal of MHRD.</a:t>
            </a:r>
            <a:endParaRPr/>
          </a:p>
          <a:p>
            <a:pPr>
              <a:lnSpc>
                <a:spcPct val="100000"/>
              </a:lnSpc>
            </a:pPr>
            <a:endParaRPr/>
          </a:p>
        </p:txBody>
      </p:sp>
      <p:pic>
        <p:nvPicPr>
          <p:cNvPr id="190" name="Picture 25" descr=""/>
          <p:cNvPicPr/>
          <p:nvPr/>
        </p:nvPicPr>
        <p:blipFill>
          <a:blip r:embed="rId1"/>
          <a:stretch>
            <a:fillRect/>
          </a:stretch>
        </p:blipFill>
        <p:spPr>
          <a:xfrm>
            <a:off x="8458200" y="457200"/>
            <a:ext cx="533160" cy="609120"/>
          </a:xfrm>
          <a:prstGeom prst="rect">
            <a:avLst/>
          </a:prstGeom>
          <a:ln w="9360">
            <a:noFill/>
          </a:ln>
        </p:spPr>
      </p:pic>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1" name="TextShape 1"/>
          <p:cNvSpPr txBox="1"/>
          <p:nvPr/>
        </p:nvSpPr>
        <p:spPr>
          <a:xfrm>
            <a:off x="457200" y="380880"/>
            <a:ext cx="8229240" cy="609120"/>
          </a:xfrm>
          <a:prstGeom prst="rect">
            <a:avLst/>
          </a:prstGeom>
        </p:spPr>
        <p:txBody>
          <a:bodyPr anchor="ctr"/>
          <a:p>
            <a:pPr>
              <a:lnSpc>
                <a:spcPct val="100000"/>
              </a:lnSpc>
            </a:pPr>
            <a:r>
              <a:rPr b="1" lang="en-US" sz="4400">
                <a:solidFill>
                  <a:srgbClr val="000000"/>
                </a:solidFill>
                <a:latin typeface="Times New Roman"/>
              </a:rPr>
              <a:t>Duration of the Programme</a:t>
            </a:r>
            <a:endParaRPr/>
          </a:p>
        </p:txBody>
      </p:sp>
      <p:sp>
        <p:nvSpPr>
          <p:cNvPr id="192" name="TextShape 2"/>
          <p:cNvSpPr txBox="1"/>
          <p:nvPr/>
        </p:nvSpPr>
        <p:spPr>
          <a:xfrm>
            <a:off x="228600" y="1143000"/>
            <a:ext cx="8762760" cy="5486040"/>
          </a:xfrm>
          <a:prstGeom prst="rect">
            <a:avLst/>
          </a:prstGeom>
        </p:spPr>
        <p:txBody>
          <a:bodyPr/>
          <a:p>
            <a:pPr>
              <a:lnSpc>
                <a:spcPct val="100000"/>
              </a:lnSpc>
            </a:pPr>
            <a:r>
              <a:rPr b="1" lang="en-US" sz="4000">
                <a:solidFill>
                  <a:srgbClr val="ffffff"/>
                </a:solidFill>
                <a:latin typeface="Comic Sans MS"/>
              </a:rPr>
              <a:t>	</a:t>
            </a:r>
            <a:endParaRPr/>
          </a:p>
          <a:p>
            <a:pPr>
              <a:lnSpc>
                <a:spcPct val="100000"/>
              </a:lnSpc>
            </a:pPr>
            <a:r>
              <a:rPr b="1" lang="en-US" sz="4000">
                <a:solidFill>
                  <a:srgbClr val="ffffff"/>
                </a:solidFill>
                <a:latin typeface="Comic Sans MS"/>
              </a:rPr>
              <a:t>	</a:t>
            </a:r>
            <a:r>
              <a:rPr b="1" lang="en-US" sz="3200">
                <a:solidFill>
                  <a:srgbClr val="ffffff"/>
                </a:solidFill>
                <a:latin typeface="Comic Sans MS"/>
              </a:rPr>
              <a:t>The programme was launched on 3</a:t>
            </a:r>
            <a:r>
              <a:rPr b="1" lang="en-US" sz="3200" baseline="30000">
                <a:solidFill>
                  <a:srgbClr val="ffffff"/>
                </a:solidFill>
                <a:latin typeface="Comic Sans MS"/>
              </a:rPr>
              <a:t>rd</a:t>
            </a:r>
            <a:r>
              <a:rPr b="1" lang="en-US" sz="3200">
                <a:solidFill>
                  <a:srgbClr val="ffffff"/>
                </a:solidFill>
                <a:latin typeface="Comic Sans MS"/>
              </a:rPr>
              <a:t> October, 2017 by the Hon’ble HRM Sri Prakash Javdekarji and will be completed by 31</a:t>
            </a:r>
            <a:r>
              <a:rPr b="1" lang="en-US" sz="3200" baseline="30000">
                <a:solidFill>
                  <a:srgbClr val="ffffff"/>
                </a:solidFill>
                <a:latin typeface="Comic Sans MS"/>
              </a:rPr>
              <a:t>st</a:t>
            </a:r>
            <a:r>
              <a:rPr b="1" lang="en-US" sz="3200">
                <a:solidFill>
                  <a:srgbClr val="ffffff"/>
                </a:solidFill>
                <a:latin typeface="Comic Sans MS"/>
              </a:rPr>
              <a:t> March,2019 i.e. the period of the extension under the amendment to the Act</a:t>
            </a:r>
            <a:r>
              <a:rPr b="1" lang="en-US" sz="4000">
                <a:solidFill>
                  <a:srgbClr val="ffffff"/>
                </a:solidFill>
                <a:latin typeface="Comic Sans MS"/>
              </a:rPr>
              <a:t>.</a:t>
            </a:r>
            <a:endParaRPr/>
          </a:p>
        </p:txBody>
      </p:sp>
      <p:pic>
        <p:nvPicPr>
          <p:cNvPr id="193" name="Picture 25" descr=""/>
          <p:cNvPicPr/>
          <p:nvPr/>
        </p:nvPicPr>
        <p:blipFill>
          <a:blip r:embed="rId1"/>
          <a:stretch>
            <a:fillRect/>
          </a:stretch>
        </p:blipFill>
        <p:spPr>
          <a:xfrm>
            <a:off x="8458200" y="457200"/>
            <a:ext cx="533160" cy="609120"/>
          </a:xfrm>
          <a:prstGeom prst="rect">
            <a:avLst/>
          </a:prstGeom>
          <a:ln w="9360">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4" name="TextShape 1"/>
          <p:cNvSpPr txBox="1"/>
          <p:nvPr/>
        </p:nvSpPr>
        <p:spPr>
          <a:xfrm>
            <a:off x="685800" y="304920"/>
            <a:ext cx="7772040" cy="609120"/>
          </a:xfrm>
          <a:prstGeom prst="rect">
            <a:avLst/>
          </a:prstGeom>
        </p:spPr>
        <p:txBody>
          <a:bodyPr anchor="ctr"/>
          <a:p>
            <a:pPr>
              <a:lnSpc>
                <a:spcPct val="100000"/>
              </a:lnSpc>
            </a:pPr>
            <a:r>
              <a:rPr b="1" lang="en-US" sz="4400">
                <a:solidFill>
                  <a:srgbClr val="000000"/>
                </a:solidFill>
                <a:latin typeface="Times New Roman"/>
              </a:rPr>
              <a:t>Programme Fee</a:t>
            </a:r>
            <a:endParaRPr/>
          </a:p>
        </p:txBody>
      </p:sp>
      <p:sp>
        <p:nvSpPr>
          <p:cNvPr id="195" name="TextShape 2"/>
          <p:cNvSpPr txBox="1"/>
          <p:nvPr/>
        </p:nvSpPr>
        <p:spPr>
          <a:xfrm>
            <a:off x="304920" y="990720"/>
            <a:ext cx="8610120" cy="5562360"/>
          </a:xfrm>
          <a:prstGeom prst="rect">
            <a:avLst/>
          </a:prstGeom>
        </p:spPr>
        <p:txBody>
          <a:bodyPr/>
          <a:p>
            <a:pPr algn="just">
              <a:lnSpc>
                <a:spcPct val="100000"/>
              </a:lnSpc>
              <a:buFont typeface="StarSymbol"/>
              <a:buChar char=""/>
            </a:pPr>
            <a:r>
              <a:rPr b="1" lang="en-US" sz="2800">
                <a:solidFill>
                  <a:srgbClr val="ffffff"/>
                </a:solidFill>
                <a:latin typeface="Comic Sans MS"/>
              </a:rPr>
              <a:t>Fee @Rs. 6000/- per year is chargeable per learner. </a:t>
            </a:r>
            <a:endParaRPr/>
          </a:p>
          <a:p>
            <a:pPr algn="just">
              <a:lnSpc>
                <a:spcPct val="100000"/>
              </a:lnSpc>
              <a:buFont typeface="StarSymbol"/>
              <a:buChar char=""/>
            </a:pPr>
            <a:r>
              <a:rPr b="1" lang="en-US" sz="2800">
                <a:solidFill>
                  <a:srgbClr val="ffff00"/>
                </a:solidFill>
                <a:latin typeface="Comic Sans MS"/>
              </a:rPr>
              <a:t>Rs.1500/- has been exempted to enable the teachers to procure the DISH TV to watch SWAYAMPRABHA (DTH Vagda Channel no. 32) for the D.El.Ed course.</a:t>
            </a:r>
            <a:endParaRPr/>
          </a:p>
          <a:p>
            <a:pPr algn="just">
              <a:lnSpc>
                <a:spcPct val="100000"/>
              </a:lnSpc>
              <a:buFont typeface="StarSymbol"/>
              <a:buChar char=""/>
            </a:pPr>
            <a:r>
              <a:rPr b="1" lang="en-US" sz="2800">
                <a:solidFill>
                  <a:srgbClr val="ffffff"/>
                </a:solidFill>
                <a:latin typeface="Comic Sans MS"/>
              </a:rPr>
              <a:t>The balance of Rs.4,500/ was paid online by the teachers as the First Year Course Fee. </a:t>
            </a:r>
            <a:endParaRPr/>
          </a:p>
          <a:p>
            <a:pPr algn="just">
              <a:lnSpc>
                <a:spcPct val="100000"/>
              </a:lnSpc>
              <a:buFont typeface="StarSymbol"/>
              <a:buChar char=""/>
            </a:pPr>
            <a:r>
              <a:rPr b="1" lang="en-US" sz="2800">
                <a:solidFill>
                  <a:srgbClr val="ffff00"/>
                </a:solidFill>
                <a:latin typeface="Comic Sans MS"/>
              </a:rPr>
              <a:t>Second year fee will be Rs. 6000</a:t>
            </a:r>
            <a:endParaRPr/>
          </a:p>
          <a:p>
            <a:pPr algn="just">
              <a:lnSpc>
                <a:spcPct val="100000"/>
              </a:lnSpc>
              <a:buFont typeface="StarSymbol"/>
              <a:buChar char=""/>
            </a:pPr>
            <a:r>
              <a:rPr b="1" lang="en-US" sz="2800">
                <a:solidFill>
                  <a:srgbClr val="ffffff"/>
                </a:solidFill>
                <a:latin typeface="Comic Sans MS"/>
              </a:rPr>
              <a:t>Examination fee of Rs.250/- per subject per attempt will be charged.</a:t>
            </a:r>
            <a:endParaRPr/>
          </a:p>
        </p:txBody>
      </p:sp>
      <p:pic>
        <p:nvPicPr>
          <p:cNvPr id="196" name="Picture 25" descr=""/>
          <p:cNvPicPr/>
          <p:nvPr/>
        </p:nvPicPr>
        <p:blipFill>
          <a:blip r:embed="rId1"/>
          <a:stretch>
            <a:fillRect/>
          </a:stretch>
        </p:blipFill>
        <p:spPr>
          <a:xfrm>
            <a:off x="8458200" y="457200"/>
            <a:ext cx="533160" cy="609120"/>
          </a:xfrm>
          <a:prstGeom prst="rect">
            <a:avLst/>
          </a:prstGeom>
          <a:ln w="9360">
            <a:noFill/>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