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10.jpeg" ContentType="image/jpeg"/>
  <Override PartName="/ppt/media/image5.png" ContentType="image/png"/>
  <Override PartName="/ppt/media/image4.png" ContentType="image/png"/>
  <Override PartName="/ppt/media/image13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28/07/17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EDBB560-5092-4F7F-8AA4-D28C6911BF99}" type="slidenum">
              <a:rPr lang="en-IN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28/07/17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C26FB64-26F1-4923-ABE7-C4F44A4586CB}" type="slidenum">
              <a:rPr lang="en-IN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28/07/17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4FF0442-05BE-42B4-A5C9-FC5445553EA8}" type="slidenum">
              <a:rPr lang="en-IN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09480" y="304920"/>
            <a:ext cx="7924320" cy="17521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Birds eye view of proposed school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SPACE -GHSS Cherpulassery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and already completed HSS building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as a result of comprehensive plan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 planning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6880" y="2158920"/>
            <a:ext cx="5333760" cy="355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32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77560" y="1600200"/>
            <a:ext cx="678852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34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9000" y="1600200"/>
            <a:ext cx="804564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3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143000"/>
            <a:ext cx="6857640" cy="45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9143640" cy="91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5239880" y="-7715160"/>
            <a:ext cx="39623760" cy="2228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52388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GHSS Agali Model school of District Panchayat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Model school by District panchayat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 75 Lakhs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Good participation by PTA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Water facility by PTA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SMART ROOM by MP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PINK toilet by suchitwa mission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Morning food for 300 students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1143000" y="5486400"/>
            <a:ext cx="6019560" cy="137124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7160"/>
            <a:ext cx="914364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716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ALPS PALAKKODE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changes from aided schools</a:t>
            </a:r>
            <a:endParaRPr/>
          </a:p>
        </p:txBody>
      </p:sp>
      <p:pic>
        <p:nvPicPr>
          <p:cNvPr id="13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98840"/>
            <a:ext cx="8229240" cy="432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